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0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1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2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3.xml" ContentType="application/vnd.openxmlformats-officedocument.theme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14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5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6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7.xml" ContentType="application/vnd.openxmlformats-officedocument.theme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8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theme/theme1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  <p:sldMasterId id="2147483696" r:id="rId3"/>
    <p:sldMasterId id="2147483772" r:id="rId4"/>
    <p:sldMasterId id="2147483898" r:id="rId5"/>
    <p:sldMasterId id="2147483913" r:id="rId6"/>
    <p:sldMasterId id="2147483928" r:id="rId7"/>
    <p:sldMasterId id="2147483943" r:id="rId8"/>
    <p:sldMasterId id="2147483958" r:id="rId9"/>
    <p:sldMasterId id="2147483973" r:id="rId10"/>
    <p:sldMasterId id="2147483988" r:id="rId11"/>
    <p:sldMasterId id="2147484003" r:id="rId12"/>
    <p:sldMasterId id="2147484018" r:id="rId13"/>
    <p:sldMasterId id="2147484033" r:id="rId14"/>
    <p:sldMasterId id="2147484048" r:id="rId15"/>
    <p:sldMasterId id="2147484063" r:id="rId16"/>
    <p:sldMasterId id="2147484087" r:id="rId17"/>
    <p:sldMasterId id="2147484101" r:id="rId18"/>
    <p:sldMasterId id="2147484113" r:id="rId19"/>
  </p:sldMasterIdLst>
  <p:sldIdLst>
    <p:sldId id="294" r:id="rId20"/>
    <p:sldId id="320" r:id="rId21"/>
    <p:sldId id="259" r:id="rId22"/>
    <p:sldId id="295" r:id="rId23"/>
    <p:sldId id="316" r:id="rId24"/>
    <p:sldId id="262" r:id="rId25"/>
    <p:sldId id="306" r:id="rId26"/>
    <p:sldId id="308" r:id="rId27"/>
    <p:sldId id="310" r:id="rId28"/>
    <p:sldId id="312" r:id="rId29"/>
    <p:sldId id="313" r:id="rId30"/>
    <p:sldId id="296" r:id="rId31"/>
    <p:sldId id="293" r:id="rId32"/>
    <p:sldId id="297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61" r:id="rId45"/>
    <p:sldId id="321" r:id="rId46"/>
    <p:sldId id="305" r:id="rId47"/>
    <p:sldId id="319" r:id="rId48"/>
    <p:sldId id="318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22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41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1A284-75C5-4380-8938-521FA7E18718}" type="doc">
      <dgm:prSet loTypeId="urn:microsoft.com/office/officeart/2005/8/layout/arrow2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ru-RU"/>
        </a:p>
      </dgm:t>
    </dgm:pt>
    <dgm:pt modelId="{555AD118-389A-478A-BCA0-3B60B8E75173}">
      <dgm:prSet phldrT="[Текст]" custT="1"/>
      <dgm:spPr/>
      <dgm:t>
        <a:bodyPr/>
        <a:lstStyle/>
        <a:p>
          <a:r>
            <a:rPr lang="ru-RU" sz="2400" b="1" dirty="0" smtClean="0">
              <a:solidFill>
                <a:srgbClr val="C00000"/>
              </a:solidFill>
            </a:rPr>
            <a:t>     1-й этап – </a:t>
          </a:r>
          <a:r>
            <a:rPr lang="ru-RU" sz="2400" b="1" dirty="0" smtClean="0"/>
            <a:t>адаптационный</a:t>
          </a:r>
        </a:p>
        <a:p>
          <a:r>
            <a:rPr lang="ru-RU" sz="2400" dirty="0" smtClean="0"/>
            <a:t>Наставник определяет круг обязанностей и полномочий молодого специалиста, а также выявляет недостатки в его умениях и навыках, чтобы выработать программу адаптации.</a:t>
          </a:r>
          <a:endParaRPr lang="ru-RU" sz="2400" b="1" dirty="0"/>
        </a:p>
      </dgm:t>
    </dgm:pt>
    <dgm:pt modelId="{7CE3EF72-7C4A-470A-A681-674BD16D2C37}" type="parTrans" cxnId="{DF15B445-9318-4EFE-8A89-0F601F8AB0A2}">
      <dgm:prSet/>
      <dgm:spPr/>
      <dgm:t>
        <a:bodyPr/>
        <a:lstStyle/>
        <a:p>
          <a:endParaRPr lang="ru-RU"/>
        </a:p>
      </dgm:t>
    </dgm:pt>
    <dgm:pt modelId="{4CFACB5C-2C0D-48F3-8A83-BEDB321D2F27}" type="sibTrans" cxnId="{DF15B445-9318-4EFE-8A89-0F601F8AB0A2}">
      <dgm:prSet/>
      <dgm:spPr/>
      <dgm:t>
        <a:bodyPr/>
        <a:lstStyle/>
        <a:p>
          <a:endParaRPr lang="ru-RU"/>
        </a:p>
      </dgm:t>
    </dgm:pt>
    <dgm:pt modelId="{381BFD68-4F94-4B11-817D-A088E9064D80}">
      <dgm:prSet phldrT="[Текст]" custT="1"/>
      <dgm:spPr/>
      <dgm:t>
        <a:bodyPr/>
        <a:lstStyle/>
        <a:p>
          <a:r>
            <a:rPr lang="ru-RU" sz="2400" b="1" dirty="0" smtClean="0">
              <a:solidFill>
                <a:srgbClr val="C00000"/>
              </a:solidFill>
            </a:rPr>
            <a:t>2-й этап</a:t>
          </a:r>
          <a:r>
            <a:rPr lang="ru-RU" sz="2400" b="1" dirty="0" smtClean="0"/>
            <a:t> </a:t>
          </a:r>
          <a:r>
            <a:rPr lang="ru-RU" sz="2400" b="1" dirty="0" smtClean="0">
              <a:solidFill>
                <a:srgbClr val="C00000"/>
              </a:solidFill>
            </a:rPr>
            <a:t>– </a:t>
          </a:r>
          <a:r>
            <a:rPr lang="ru-RU" sz="2400" b="1" dirty="0" smtClean="0"/>
            <a:t>основной, </a:t>
          </a:r>
        </a:p>
        <a:p>
          <a:r>
            <a:rPr lang="ru-RU" sz="2400" b="1" dirty="0" smtClean="0"/>
            <a:t>Проектировочный </a:t>
          </a:r>
          <a:r>
            <a:rPr lang="ru-RU" sz="2400" dirty="0" smtClean="0"/>
            <a:t>Наставник</a:t>
          </a:r>
        </a:p>
        <a:p>
          <a:r>
            <a:rPr lang="ru-RU" sz="2400" dirty="0" smtClean="0"/>
            <a:t>осуществляет корректировку профессиональных умений молодого учителя, помогает выстроить ему собственную программу самосовершенствования.</a:t>
          </a:r>
          <a:endParaRPr lang="ru-RU" sz="2400" b="1" dirty="0"/>
        </a:p>
      </dgm:t>
    </dgm:pt>
    <dgm:pt modelId="{2CF906ED-1B2A-4C1B-9C1E-A2D5114CCD26}" type="parTrans" cxnId="{C152E510-329F-4818-B096-1C409B2FC0DE}">
      <dgm:prSet/>
      <dgm:spPr/>
      <dgm:t>
        <a:bodyPr/>
        <a:lstStyle/>
        <a:p>
          <a:endParaRPr lang="ru-RU"/>
        </a:p>
      </dgm:t>
    </dgm:pt>
    <dgm:pt modelId="{2DC6E556-D1D2-443D-833A-2C2A063A1642}" type="sibTrans" cxnId="{C152E510-329F-4818-B096-1C409B2FC0DE}">
      <dgm:prSet/>
      <dgm:spPr/>
      <dgm:t>
        <a:bodyPr/>
        <a:lstStyle/>
        <a:p>
          <a:endParaRPr lang="ru-RU"/>
        </a:p>
      </dgm:t>
    </dgm:pt>
    <dgm:pt modelId="{84D5F384-9034-493B-9E88-2D117642B480}">
      <dgm:prSet custT="1"/>
      <dgm:spPr/>
      <dgm:t>
        <a:bodyPr/>
        <a:lstStyle/>
        <a:p>
          <a:pPr algn="l"/>
          <a:r>
            <a:rPr lang="ru-RU" sz="2400" b="1" dirty="0" smtClean="0">
              <a:solidFill>
                <a:srgbClr val="C00000"/>
              </a:solidFill>
            </a:rPr>
            <a:t>3-й этап – </a:t>
          </a:r>
          <a:r>
            <a:rPr lang="ru-RU" sz="2400" b="1" dirty="0" smtClean="0"/>
            <a:t>контрольно-оценочный</a:t>
          </a:r>
        </a:p>
        <a:p>
          <a:pPr algn="r"/>
          <a:r>
            <a:rPr lang="ru-RU" sz="2400" dirty="0" smtClean="0"/>
            <a:t>Наставник проверяет уровень профессиональной компетентности молодого педагога, определяет степень его готовности к выполнению своих функциональных обязанностей.</a:t>
          </a:r>
          <a:endParaRPr lang="ru-RU" sz="2400" b="1" dirty="0"/>
        </a:p>
      </dgm:t>
    </dgm:pt>
    <dgm:pt modelId="{1FB1742E-1FDA-43E7-85D3-DBA736021E94}" type="parTrans" cxnId="{F9D149F7-437F-47A7-A9BE-BE5378ACEAEE}">
      <dgm:prSet/>
      <dgm:spPr/>
      <dgm:t>
        <a:bodyPr/>
        <a:lstStyle/>
        <a:p>
          <a:endParaRPr lang="ru-RU"/>
        </a:p>
      </dgm:t>
    </dgm:pt>
    <dgm:pt modelId="{A8779F4D-7B70-45DC-A7CA-6F3B5F566E26}" type="sibTrans" cxnId="{F9D149F7-437F-47A7-A9BE-BE5378ACEAEE}">
      <dgm:prSet/>
      <dgm:spPr/>
      <dgm:t>
        <a:bodyPr/>
        <a:lstStyle/>
        <a:p>
          <a:endParaRPr lang="ru-RU"/>
        </a:p>
      </dgm:t>
    </dgm:pt>
    <dgm:pt modelId="{58D02510-D885-4862-AAD1-E8A55EAE895A}" type="pres">
      <dgm:prSet presAssocID="{BCD1A284-75C5-4380-8938-521FA7E18718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2E1B8E4-388A-41A8-98F5-E583C471DEED}" type="pres">
      <dgm:prSet presAssocID="{BCD1A284-75C5-4380-8938-521FA7E18718}" presName="arrow" presStyleLbl="bgShp" presStyleIdx="0" presStyleCnt="1" custLinFactNeighborX="168" custLinFactNeighborY="4389"/>
      <dgm:spPr/>
      <dgm:t>
        <a:bodyPr/>
        <a:lstStyle/>
        <a:p>
          <a:endParaRPr lang="ru-RU"/>
        </a:p>
      </dgm:t>
    </dgm:pt>
    <dgm:pt modelId="{D9DA212E-458E-4E10-BE44-7107EB6B8B33}" type="pres">
      <dgm:prSet presAssocID="{BCD1A284-75C5-4380-8938-521FA7E18718}" presName="arrowDiagram3" presStyleCnt="0"/>
      <dgm:spPr/>
      <dgm:t>
        <a:bodyPr/>
        <a:lstStyle/>
        <a:p>
          <a:endParaRPr lang="ru-RU"/>
        </a:p>
      </dgm:t>
    </dgm:pt>
    <dgm:pt modelId="{935800AF-B6BD-49B6-9E79-124981518F7B}" type="pres">
      <dgm:prSet presAssocID="{555AD118-389A-478A-BCA0-3B60B8E75173}" presName="bullet3a" presStyleLbl="node1" presStyleIdx="0" presStyleCnt="3" custLinFactX="-400000" custLinFactY="-700000" custLinFactNeighborX="-464704" custLinFactNeighborY="-736252"/>
      <dgm:spPr/>
      <dgm:t>
        <a:bodyPr/>
        <a:lstStyle/>
        <a:p>
          <a:endParaRPr lang="ru-RU"/>
        </a:p>
      </dgm:t>
    </dgm:pt>
    <dgm:pt modelId="{2959A64F-EBD4-4C8B-94AF-1E65909381C8}" type="pres">
      <dgm:prSet presAssocID="{555AD118-389A-478A-BCA0-3B60B8E75173}" presName="textBox3a" presStyleLbl="revTx" presStyleIdx="0" presStyleCnt="3" custScaleX="210767" custLinFactY="-100000" custLinFactNeighborX="-90118" custLinFactNeighborY="-12145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0876CFA-D5BF-4C3F-B0F2-E86FED5FB3D7}" type="pres">
      <dgm:prSet presAssocID="{381BFD68-4F94-4B11-817D-A088E9064D80}" presName="bullet3b" presStyleLbl="node1" presStyleIdx="1" presStyleCnt="3" custLinFactX="-261538" custLinFactNeighborX="-300000" custLinFactNeighborY="83101"/>
      <dgm:spPr/>
      <dgm:t>
        <a:bodyPr/>
        <a:lstStyle/>
        <a:p>
          <a:endParaRPr lang="ru-RU"/>
        </a:p>
      </dgm:t>
    </dgm:pt>
    <dgm:pt modelId="{96AC80CB-D09B-499C-AB64-752DEB0112AA}" type="pres">
      <dgm:prSet presAssocID="{381BFD68-4F94-4B11-817D-A088E9064D80}" presName="textBox3b" presStyleLbl="revTx" presStyleIdx="1" presStyleCnt="3" custScaleX="186329" custScaleY="36373" custLinFactNeighborX="-66421" custLinFactNeighborY="-2870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B9F3109-B97C-43AC-B54F-E8C3CCC0B309}" type="pres">
      <dgm:prSet presAssocID="{84D5F384-9034-493B-9E88-2D117642B480}" presName="bullet3c" presStyleLbl="node1" presStyleIdx="2" presStyleCnt="3" custLinFactX="-74957" custLinFactNeighborX="-100000" custLinFactNeighborY="28659"/>
      <dgm:spPr/>
      <dgm:t>
        <a:bodyPr/>
        <a:lstStyle/>
        <a:p>
          <a:endParaRPr lang="ru-RU"/>
        </a:p>
      </dgm:t>
    </dgm:pt>
    <dgm:pt modelId="{E61FC4D2-2993-4845-A53A-32A74672E3A7}" type="pres">
      <dgm:prSet presAssocID="{84D5F384-9034-493B-9E88-2D117642B480}" presName="textBox3c" presStyleLbl="revTx" presStyleIdx="2" presStyleCnt="3" custScaleX="185384" custScaleY="56406" custLinFactNeighborX="2659" custLinFactNeighborY="-2322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8C1BD0A-F8B7-4832-9E24-7F237E046D21}" type="presOf" srcId="{BCD1A284-75C5-4380-8938-521FA7E18718}" destId="{58D02510-D885-4862-AAD1-E8A55EAE895A}" srcOrd="0" destOrd="0" presId="urn:microsoft.com/office/officeart/2005/8/layout/arrow2"/>
    <dgm:cxn modelId="{DF15B445-9318-4EFE-8A89-0F601F8AB0A2}" srcId="{BCD1A284-75C5-4380-8938-521FA7E18718}" destId="{555AD118-389A-478A-BCA0-3B60B8E75173}" srcOrd="0" destOrd="0" parTransId="{7CE3EF72-7C4A-470A-A681-674BD16D2C37}" sibTransId="{4CFACB5C-2C0D-48F3-8A83-BEDB321D2F27}"/>
    <dgm:cxn modelId="{01FD3102-C626-4C57-8619-1099EB6E90CB}" type="presOf" srcId="{555AD118-389A-478A-BCA0-3B60B8E75173}" destId="{2959A64F-EBD4-4C8B-94AF-1E65909381C8}" srcOrd="0" destOrd="0" presId="urn:microsoft.com/office/officeart/2005/8/layout/arrow2"/>
    <dgm:cxn modelId="{DDBFC18E-6649-47DF-B3F3-35269D5610FE}" type="presOf" srcId="{381BFD68-4F94-4B11-817D-A088E9064D80}" destId="{96AC80CB-D09B-499C-AB64-752DEB0112AA}" srcOrd="0" destOrd="0" presId="urn:microsoft.com/office/officeart/2005/8/layout/arrow2"/>
    <dgm:cxn modelId="{F9D149F7-437F-47A7-A9BE-BE5378ACEAEE}" srcId="{BCD1A284-75C5-4380-8938-521FA7E18718}" destId="{84D5F384-9034-493B-9E88-2D117642B480}" srcOrd="2" destOrd="0" parTransId="{1FB1742E-1FDA-43E7-85D3-DBA736021E94}" sibTransId="{A8779F4D-7B70-45DC-A7CA-6F3B5F566E26}"/>
    <dgm:cxn modelId="{C152E510-329F-4818-B096-1C409B2FC0DE}" srcId="{BCD1A284-75C5-4380-8938-521FA7E18718}" destId="{381BFD68-4F94-4B11-817D-A088E9064D80}" srcOrd="1" destOrd="0" parTransId="{2CF906ED-1B2A-4C1B-9C1E-A2D5114CCD26}" sibTransId="{2DC6E556-D1D2-443D-833A-2C2A063A1642}"/>
    <dgm:cxn modelId="{ACA14581-CB34-49C9-BBB3-A14E8CCF977C}" type="presOf" srcId="{84D5F384-9034-493B-9E88-2D117642B480}" destId="{E61FC4D2-2993-4845-A53A-32A74672E3A7}" srcOrd="0" destOrd="0" presId="urn:microsoft.com/office/officeart/2005/8/layout/arrow2"/>
    <dgm:cxn modelId="{2E7A24B9-1B9B-4564-A80D-37A41B100CE8}" type="presParOf" srcId="{58D02510-D885-4862-AAD1-E8A55EAE895A}" destId="{02E1B8E4-388A-41A8-98F5-E583C471DEED}" srcOrd="0" destOrd="0" presId="urn:microsoft.com/office/officeart/2005/8/layout/arrow2"/>
    <dgm:cxn modelId="{D81B5436-9FBF-4EF0-BE4D-9CA491EADCFC}" type="presParOf" srcId="{58D02510-D885-4862-AAD1-E8A55EAE895A}" destId="{D9DA212E-458E-4E10-BE44-7107EB6B8B33}" srcOrd="1" destOrd="0" presId="urn:microsoft.com/office/officeart/2005/8/layout/arrow2"/>
    <dgm:cxn modelId="{BACD665C-5156-4459-A1E3-639F670352CA}" type="presParOf" srcId="{D9DA212E-458E-4E10-BE44-7107EB6B8B33}" destId="{935800AF-B6BD-49B6-9E79-124981518F7B}" srcOrd="0" destOrd="0" presId="urn:microsoft.com/office/officeart/2005/8/layout/arrow2"/>
    <dgm:cxn modelId="{E615D316-A2BA-427A-921E-1715112C2852}" type="presParOf" srcId="{D9DA212E-458E-4E10-BE44-7107EB6B8B33}" destId="{2959A64F-EBD4-4C8B-94AF-1E65909381C8}" srcOrd="1" destOrd="0" presId="urn:microsoft.com/office/officeart/2005/8/layout/arrow2"/>
    <dgm:cxn modelId="{FC9538BE-CC00-4292-AE74-D3C76A61F87B}" type="presParOf" srcId="{D9DA212E-458E-4E10-BE44-7107EB6B8B33}" destId="{C0876CFA-D5BF-4C3F-B0F2-E86FED5FB3D7}" srcOrd="2" destOrd="0" presId="urn:microsoft.com/office/officeart/2005/8/layout/arrow2"/>
    <dgm:cxn modelId="{22511FC7-D26E-4AC9-82CC-07896283487A}" type="presParOf" srcId="{D9DA212E-458E-4E10-BE44-7107EB6B8B33}" destId="{96AC80CB-D09B-499C-AB64-752DEB0112AA}" srcOrd="3" destOrd="0" presId="urn:microsoft.com/office/officeart/2005/8/layout/arrow2"/>
    <dgm:cxn modelId="{2C1C7C1A-0D19-4742-88FD-E9468DFE8794}" type="presParOf" srcId="{D9DA212E-458E-4E10-BE44-7107EB6B8B33}" destId="{2B9F3109-B97C-43AC-B54F-E8C3CCC0B309}" srcOrd="4" destOrd="0" presId="urn:microsoft.com/office/officeart/2005/8/layout/arrow2"/>
    <dgm:cxn modelId="{7ED2E2BA-7EBF-4B4B-A69D-70784F69B19C}" type="presParOf" srcId="{D9DA212E-458E-4E10-BE44-7107EB6B8B33}" destId="{E61FC4D2-2993-4845-A53A-32A74672E3A7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4C8DD2-53A4-42B3-ADA6-69325969CEF6}" type="doc">
      <dgm:prSet loTypeId="urn:microsoft.com/office/officeart/2005/8/layout/process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5D31B148-EB0B-4E19-8CE5-31C65F971C5A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выстраиванию индивидуального образовательного маршрута педагога</a:t>
          </a:r>
          <a:endParaRPr lang="ru-RU" sz="2400" dirty="0">
            <a:solidFill>
              <a:schemeClr val="tx1"/>
            </a:solidFill>
          </a:endParaRPr>
        </a:p>
      </dgm:t>
    </dgm:pt>
    <dgm:pt modelId="{CA56B6B3-2322-4AFA-9038-9FD7FC82FD7D}" type="parTrans" cxnId="{49FDD593-0D30-4723-8D33-7F8266E74DD1}">
      <dgm:prSet/>
      <dgm:spPr/>
      <dgm:t>
        <a:bodyPr/>
        <a:lstStyle/>
        <a:p>
          <a:endParaRPr lang="ru-RU"/>
        </a:p>
      </dgm:t>
    </dgm:pt>
    <dgm:pt modelId="{111C5D08-34B0-4418-BB1C-5C4B93872F15}" type="sibTrans" cxnId="{49FDD593-0D30-4723-8D33-7F8266E74DD1}">
      <dgm:prSet/>
      <dgm:spPr/>
      <dgm:t>
        <a:bodyPr/>
        <a:lstStyle/>
        <a:p>
          <a:endParaRPr lang="ru-RU"/>
        </a:p>
      </dgm:t>
    </dgm:pt>
    <dgm:pt modelId="{93F226F9-168B-434B-8C46-6A8D985A5A8B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психолого-педагогическому сопровождению</a:t>
          </a:r>
          <a:endParaRPr lang="ru-RU" sz="2400" dirty="0">
            <a:solidFill>
              <a:schemeClr val="tx1"/>
            </a:solidFill>
          </a:endParaRPr>
        </a:p>
      </dgm:t>
    </dgm:pt>
    <dgm:pt modelId="{7ED433A1-8528-49FC-96C9-56D3BBB51094}" type="parTrans" cxnId="{04BED65A-94E5-4FCF-A8E5-9249EF62B48E}">
      <dgm:prSet/>
      <dgm:spPr/>
      <dgm:t>
        <a:bodyPr/>
        <a:lstStyle/>
        <a:p>
          <a:endParaRPr lang="ru-RU"/>
        </a:p>
      </dgm:t>
    </dgm:pt>
    <dgm:pt modelId="{52B83EFC-4B57-45F2-820E-59AA73CAD23B}" type="sibTrans" cxnId="{04BED65A-94E5-4FCF-A8E5-9249EF62B48E}">
      <dgm:prSet/>
      <dgm:spPr/>
      <dgm:t>
        <a:bodyPr/>
        <a:lstStyle/>
        <a:p>
          <a:endParaRPr lang="ru-RU"/>
        </a:p>
      </dgm:t>
    </dgm:pt>
    <dgm:pt modelId="{386E969A-36DD-4CE0-9DA6-D5FEDE5BB4D4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подготовке кадров к новой системе аттестации</a:t>
          </a:r>
          <a:endParaRPr lang="ru-RU" sz="2400" dirty="0">
            <a:solidFill>
              <a:schemeClr val="tx1"/>
            </a:solidFill>
          </a:endParaRPr>
        </a:p>
      </dgm:t>
    </dgm:pt>
    <dgm:pt modelId="{F7A4724F-AA81-4244-9B6E-868FAFEC859C}" type="parTrans" cxnId="{6AB4247A-BD36-46EF-9387-E011157F32AB}">
      <dgm:prSet/>
      <dgm:spPr/>
      <dgm:t>
        <a:bodyPr/>
        <a:lstStyle/>
        <a:p>
          <a:endParaRPr lang="ru-RU"/>
        </a:p>
      </dgm:t>
    </dgm:pt>
    <dgm:pt modelId="{8B4B4EA0-A0FD-41FC-B496-74C102B26378}" type="sibTrans" cxnId="{6AB4247A-BD36-46EF-9387-E011157F32AB}">
      <dgm:prSet/>
      <dgm:spPr/>
      <dgm:t>
        <a:bodyPr/>
        <a:lstStyle/>
        <a:p>
          <a:endParaRPr lang="ru-RU"/>
        </a:p>
      </dgm:t>
    </dgm:pt>
    <dgm:pt modelId="{CF8D7638-E8EE-4D00-927B-4048484076E0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оказанию методической поддержки в предметной области</a:t>
          </a:r>
          <a:endParaRPr lang="ru-RU" sz="2400" dirty="0">
            <a:solidFill>
              <a:schemeClr val="tx1"/>
            </a:solidFill>
          </a:endParaRPr>
        </a:p>
      </dgm:t>
    </dgm:pt>
    <dgm:pt modelId="{03407F9D-F0E1-41BA-8A4D-401CDC88B88E}" type="parTrans" cxnId="{EE58D985-8AE1-481B-83DE-B499C2149D33}">
      <dgm:prSet/>
      <dgm:spPr/>
      <dgm:t>
        <a:bodyPr/>
        <a:lstStyle/>
        <a:p>
          <a:endParaRPr lang="ru-RU"/>
        </a:p>
      </dgm:t>
    </dgm:pt>
    <dgm:pt modelId="{45CD0870-7272-46CC-9518-10741FFC17AE}" type="sibTrans" cxnId="{EE58D985-8AE1-481B-83DE-B499C2149D33}">
      <dgm:prSet/>
      <dgm:spPr/>
      <dgm:t>
        <a:bodyPr/>
        <a:lstStyle/>
        <a:p>
          <a:endParaRPr lang="ru-RU"/>
        </a:p>
      </dgm:t>
    </dgm:pt>
    <dgm:pt modelId="{4790D4C9-C43D-4D4E-9DE6-C33AF8B9ED57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tx1"/>
              </a:solidFill>
            </a:rPr>
            <a:t>осуществлению социального заказа государства, общества, родителей и обучающихся</a:t>
          </a:r>
          <a:endParaRPr lang="ru-RU" sz="2400" dirty="0">
            <a:solidFill>
              <a:schemeClr val="tx1"/>
            </a:solidFill>
          </a:endParaRPr>
        </a:p>
      </dgm:t>
    </dgm:pt>
    <dgm:pt modelId="{A0E8AA46-34AC-449D-B183-64CE48A8DFE5}" type="parTrans" cxnId="{40F0E759-751F-4ED5-A570-A32FC31BD70F}">
      <dgm:prSet/>
      <dgm:spPr/>
      <dgm:t>
        <a:bodyPr/>
        <a:lstStyle/>
        <a:p>
          <a:endParaRPr lang="ru-RU"/>
        </a:p>
      </dgm:t>
    </dgm:pt>
    <dgm:pt modelId="{86C16C83-6A95-4052-BC42-98A9D8E92343}" type="sibTrans" cxnId="{40F0E759-751F-4ED5-A570-A32FC31BD70F}">
      <dgm:prSet/>
      <dgm:spPr/>
      <dgm:t>
        <a:bodyPr/>
        <a:lstStyle/>
        <a:p>
          <a:endParaRPr lang="ru-RU"/>
        </a:p>
      </dgm:t>
    </dgm:pt>
    <dgm:pt modelId="{52AFF348-759D-42D9-9C6C-C7B5CEB6E8B8}" type="pres">
      <dgm:prSet presAssocID="{BB4C8DD2-53A4-42B3-ADA6-69325969CEF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56F92F73-8F1B-4DAD-B518-674CD2624386}" type="pres">
      <dgm:prSet presAssocID="{4790D4C9-C43D-4D4E-9DE6-C33AF8B9ED57}" presName="boxAndChildren" presStyleCnt="0"/>
      <dgm:spPr/>
    </dgm:pt>
    <dgm:pt modelId="{F10FF9D3-B4F1-4691-946F-D0B7F41D755C}" type="pres">
      <dgm:prSet presAssocID="{4790D4C9-C43D-4D4E-9DE6-C33AF8B9ED57}" presName="parentTextBox" presStyleLbl="node1" presStyleIdx="0" presStyleCnt="5"/>
      <dgm:spPr/>
      <dgm:t>
        <a:bodyPr/>
        <a:lstStyle/>
        <a:p>
          <a:endParaRPr lang="ru-RU"/>
        </a:p>
      </dgm:t>
    </dgm:pt>
    <dgm:pt modelId="{5909FA8E-4C01-4979-B862-68A4E24FDD8D}" type="pres">
      <dgm:prSet presAssocID="{45CD0870-7272-46CC-9518-10741FFC17AE}" presName="sp" presStyleCnt="0"/>
      <dgm:spPr/>
    </dgm:pt>
    <dgm:pt modelId="{7B892168-1F39-45FF-8BF9-B11BF7463ED4}" type="pres">
      <dgm:prSet presAssocID="{CF8D7638-E8EE-4D00-927B-4048484076E0}" presName="arrowAndChildren" presStyleCnt="0"/>
      <dgm:spPr/>
    </dgm:pt>
    <dgm:pt modelId="{3208C7FD-4735-4BC2-A7DB-66636B53CF5D}" type="pres">
      <dgm:prSet presAssocID="{CF8D7638-E8EE-4D00-927B-4048484076E0}" presName="parentTextArrow" presStyleLbl="node1" presStyleIdx="1" presStyleCnt="5"/>
      <dgm:spPr/>
      <dgm:t>
        <a:bodyPr/>
        <a:lstStyle/>
        <a:p>
          <a:endParaRPr lang="ru-RU"/>
        </a:p>
      </dgm:t>
    </dgm:pt>
    <dgm:pt modelId="{A6C094A0-50F5-4040-A902-411FE2EC5899}" type="pres">
      <dgm:prSet presAssocID="{8B4B4EA0-A0FD-41FC-B496-74C102B26378}" presName="sp" presStyleCnt="0"/>
      <dgm:spPr/>
    </dgm:pt>
    <dgm:pt modelId="{2087872C-F56F-4EBD-9A49-BD076FCEF441}" type="pres">
      <dgm:prSet presAssocID="{386E969A-36DD-4CE0-9DA6-D5FEDE5BB4D4}" presName="arrowAndChildren" presStyleCnt="0"/>
      <dgm:spPr/>
    </dgm:pt>
    <dgm:pt modelId="{A50A08B3-E385-4B81-BF56-7E78BE2D0076}" type="pres">
      <dgm:prSet presAssocID="{386E969A-36DD-4CE0-9DA6-D5FEDE5BB4D4}" presName="parentTextArrow" presStyleLbl="node1" presStyleIdx="2" presStyleCnt="5"/>
      <dgm:spPr/>
      <dgm:t>
        <a:bodyPr/>
        <a:lstStyle/>
        <a:p>
          <a:endParaRPr lang="ru-RU"/>
        </a:p>
      </dgm:t>
    </dgm:pt>
    <dgm:pt modelId="{BE452EB5-6BB2-452F-98BB-37F8071367A7}" type="pres">
      <dgm:prSet presAssocID="{52B83EFC-4B57-45F2-820E-59AA73CAD23B}" presName="sp" presStyleCnt="0"/>
      <dgm:spPr/>
    </dgm:pt>
    <dgm:pt modelId="{9F137B2B-20D8-4C65-859B-19759D691FB2}" type="pres">
      <dgm:prSet presAssocID="{93F226F9-168B-434B-8C46-6A8D985A5A8B}" presName="arrowAndChildren" presStyleCnt="0"/>
      <dgm:spPr/>
    </dgm:pt>
    <dgm:pt modelId="{20350BD7-9A03-48D5-87CE-E2EF8EBC78DB}" type="pres">
      <dgm:prSet presAssocID="{93F226F9-168B-434B-8C46-6A8D985A5A8B}" presName="parentTextArrow" presStyleLbl="node1" presStyleIdx="3" presStyleCnt="5"/>
      <dgm:spPr/>
      <dgm:t>
        <a:bodyPr/>
        <a:lstStyle/>
        <a:p>
          <a:endParaRPr lang="ru-RU"/>
        </a:p>
      </dgm:t>
    </dgm:pt>
    <dgm:pt modelId="{8ED4DA69-E1A8-428D-979F-6F62ECC2070A}" type="pres">
      <dgm:prSet presAssocID="{111C5D08-34B0-4418-BB1C-5C4B93872F15}" presName="sp" presStyleCnt="0"/>
      <dgm:spPr/>
    </dgm:pt>
    <dgm:pt modelId="{016778E3-AEFB-42A6-A672-7D8048E0904C}" type="pres">
      <dgm:prSet presAssocID="{5D31B148-EB0B-4E19-8CE5-31C65F971C5A}" presName="arrowAndChildren" presStyleCnt="0"/>
      <dgm:spPr/>
    </dgm:pt>
    <dgm:pt modelId="{7F79AF9F-E043-4A53-AF58-BD0A8FD28698}" type="pres">
      <dgm:prSet presAssocID="{5D31B148-EB0B-4E19-8CE5-31C65F971C5A}" presName="parentTextArrow" presStyleLbl="node1" presStyleIdx="4" presStyleCnt="5"/>
      <dgm:spPr/>
      <dgm:t>
        <a:bodyPr/>
        <a:lstStyle/>
        <a:p>
          <a:endParaRPr lang="ru-RU"/>
        </a:p>
      </dgm:t>
    </dgm:pt>
  </dgm:ptLst>
  <dgm:cxnLst>
    <dgm:cxn modelId="{AE547603-EB37-490E-865D-EBAA8A55A5D3}" type="presOf" srcId="{5D31B148-EB0B-4E19-8CE5-31C65F971C5A}" destId="{7F79AF9F-E043-4A53-AF58-BD0A8FD28698}" srcOrd="0" destOrd="0" presId="urn:microsoft.com/office/officeart/2005/8/layout/process4"/>
    <dgm:cxn modelId="{14A047C6-728A-4F5C-915C-EF6BF8127087}" type="presOf" srcId="{93F226F9-168B-434B-8C46-6A8D985A5A8B}" destId="{20350BD7-9A03-48D5-87CE-E2EF8EBC78DB}" srcOrd="0" destOrd="0" presId="urn:microsoft.com/office/officeart/2005/8/layout/process4"/>
    <dgm:cxn modelId="{49FDD593-0D30-4723-8D33-7F8266E74DD1}" srcId="{BB4C8DD2-53A4-42B3-ADA6-69325969CEF6}" destId="{5D31B148-EB0B-4E19-8CE5-31C65F971C5A}" srcOrd="0" destOrd="0" parTransId="{CA56B6B3-2322-4AFA-9038-9FD7FC82FD7D}" sibTransId="{111C5D08-34B0-4418-BB1C-5C4B93872F15}"/>
    <dgm:cxn modelId="{6AB4247A-BD36-46EF-9387-E011157F32AB}" srcId="{BB4C8DD2-53A4-42B3-ADA6-69325969CEF6}" destId="{386E969A-36DD-4CE0-9DA6-D5FEDE5BB4D4}" srcOrd="2" destOrd="0" parTransId="{F7A4724F-AA81-4244-9B6E-868FAFEC859C}" sibTransId="{8B4B4EA0-A0FD-41FC-B496-74C102B26378}"/>
    <dgm:cxn modelId="{8C90D0E7-3FE0-48B0-B29C-88654FBDF1B7}" type="presOf" srcId="{4790D4C9-C43D-4D4E-9DE6-C33AF8B9ED57}" destId="{F10FF9D3-B4F1-4691-946F-D0B7F41D755C}" srcOrd="0" destOrd="0" presId="urn:microsoft.com/office/officeart/2005/8/layout/process4"/>
    <dgm:cxn modelId="{35092B36-09FE-48AE-ADD7-E209DA31FE05}" type="presOf" srcId="{386E969A-36DD-4CE0-9DA6-D5FEDE5BB4D4}" destId="{A50A08B3-E385-4B81-BF56-7E78BE2D0076}" srcOrd="0" destOrd="0" presId="urn:microsoft.com/office/officeart/2005/8/layout/process4"/>
    <dgm:cxn modelId="{EE58D985-8AE1-481B-83DE-B499C2149D33}" srcId="{BB4C8DD2-53A4-42B3-ADA6-69325969CEF6}" destId="{CF8D7638-E8EE-4D00-927B-4048484076E0}" srcOrd="3" destOrd="0" parTransId="{03407F9D-F0E1-41BA-8A4D-401CDC88B88E}" sibTransId="{45CD0870-7272-46CC-9518-10741FFC17AE}"/>
    <dgm:cxn modelId="{A4776841-34F3-4C32-BCA8-DD632597AAA5}" type="presOf" srcId="{BB4C8DD2-53A4-42B3-ADA6-69325969CEF6}" destId="{52AFF348-759D-42D9-9C6C-C7B5CEB6E8B8}" srcOrd="0" destOrd="0" presId="urn:microsoft.com/office/officeart/2005/8/layout/process4"/>
    <dgm:cxn modelId="{04BED65A-94E5-4FCF-A8E5-9249EF62B48E}" srcId="{BB4C8DD2-53A4-42B3-ADA6-69325969CEF6}" destId="{93F226F9-168B-434B-8C46-6A8D985A5A8B}" srcOrd="1" destOrd="0" parTransId="{7ED433A1-8528-49FC-96C9-56D3BBB51094}" sibTransId="{52B83EFC-4B57-45F2-820E-59AA73CAD23B}"/>
    <dgm:cxn modelId="{B1053C33-0699-47BF-93FB-D82D71594FAB}" type="presOf" srcId="{CF8D7638-E8EE-4D00-927B-4048484076E0}" destId="{3208C7FD-4735-4BC2-A7DB-66636B53CF5D}" srcOrd="0" destOrd="0" presId="urn:microsoft.com/office/officeart/2005/8/layout/process4"/>
    <dgm:cxn modelId="{40F0E759-751F-4ED5-A570-A32FC31BD70F}" srcId="{BB4C8DD2-53A4-42B3-ADA6-69325969CEF6}" destId="{4790D4C9-C43D-4D4E-9DE6-C33AF8B9ED57}" srcOrd="4" destOrd="0" parTransId="{A0E8AA46-34AC-449D-B183-64CE48A8DFE5}" sibTransId="{86C16C83-6A95-4052-BC42-98A9D8E92343}"/>
    <dgm:cxn modelId="{ACA22575-83B4-49A4-9B7F-7A714CBC7EFD}" type="presParOf" srcId="{52AFF348-759D-42D9-9C6C-C7B5CEB6E8B8}" destId="{56F92F73-8F1B-4DAD-B518-674CD2624386}" srcOrd="0" destOrd="0" presId="urn:microsoft.com/office/officeart/2005/8/layout/process4"/>
    <dgm:cxn modelId="{99103BEC-4E68-4EAA-9E40-037CFB469D87}" type="presParOf" srcId="{56F92F73-8F1B-4DAD-B518-674CD2624386}" destId="{F10FF9D3-B4F1-4691-946F-D0B7F41D755C}" srcOrd="0" destOrd="0" presId="urn:microsoft.com/office/officeart/2005/8/layout/process4"/>
    <dgm:cxn modelId="{6FFEB457-936F-4F5E-8E71-B243F6C531D8}" type="presParOf" srcId="{52AFF348-759D-42D9-9C6C-C7B5CEB6E8B8}" destId="{5909FA8E-4C01-4979-B862-68A4E24FDD8D}" srcOrd="1" destOrd="0" presId="urn:microsoft.com/office/officeart/2005/8/layout/process4"/>
    <dgm:cxn modelId="{7C7488C8-EC7B-421D-B6B0-03F01F62D19B}" type="presParOf" srcId="{52AFF348-759D-42D9-9C6C-C7B5CEB6E8B8}" destId="{7B892168-1F39-45FF-8BF9-B11BF7463ED4}" srcOrd="2" destOrd="0" presId="urn:microsoft.com/office/officeart/2005/8/layout/process4"/>
    <dgm:cxn modelId="{221BD7C2-8D6A-4B8F-ADA7-A281107F25F8}" type="presParOf" srcId="{7B892168-1F39-45FF-8BF9-B11BF7463ED4}" destId="{3208C7FD-4735-4BC2-A7DB-66636B53CF5D}" srcOrd="0" destOrd="0" presId="urn:microsoft.com/office/officeart/2005/8/layout/process4"/>
    <dgm:cxn modelId="{EB6BAC6B-4CEA-447C-88EB-7FED5EA2501A}" type="presParOf" srcId="{52AFF348-759D-42D9-9C6C-C7B5CEB6E8B8}" destId="{A6C094A0-50F5-4040-A902-411FE2EC5899}" srcOrd="3" destOrd="0" presId="urn:microsoft.com/office/officeart/2005/8/layout/process4"/>
    <dgm:cxn modelId="{DC9EBD8E-68FC-4DC0-B1A7-C90A78CA8D6C}" type="presParOf" srcId="{52AFF348-759D-42D9-9C6C-C7B5CEB6E8B8}" destId="{2087872C-F56F-4EBD-9A49-BD076FCEF441}" srcOrd="4" destOrd="0" presId="urn:microsoft.com/office/officeart/2005/8/layout/process4"/>
    <dgm:cxn modelId="{3BCBD076-3574-4924-90FC-59830E214586}" type="presParOf" srcId="{2087872C-F56F-4EBD-9A49-BD076FCEF441}" destId="{A50A08B3-E385-4B81-BF56-7E78BE2D0076}" srcOrd="0" destOrd="0" presId="urn:microsoft.com/office/officeart/2005/8/layout/process4"/>
    <dgm:cxn modelId="{7AEA4007-C649-4624-8B9A-A12617EE34DD}" type="presParOf" srcId="{52AFF348-759D-42D9-9C6C-C7B5CEB6E8B8}" destId="{BE452EB5-6BB2-452F-98BB-37F8071367A7}" srcOrd="5" destOrd="0" presId="urn:microsoft.com/office/officeart/2005/8/layout/process4"/>
    <dgm:cxn modelId="{DEAA1567-7D90-4581-9914-6AB945FB5F38}" type="presParOf" srcId="{52AFF348-759D-42D9-9C6C-C7B5CEB6E8B8}" destId="{9F137B2B-20D8-4C65-859B-19759D691FB2}" srcOrd="6" destOrd="0" presId="urn:microsoft.com/office/officeart/2005/8/layout/process4"/>
    <dgm:cxn modelId="{B88571F0-FEA3-4487-88D2-5B3D8E68A9DC}" type="presParOf" srcId="{9F137B2B-20D8-4C65-859B-19759D691FB2}" destId="{20350BD7-9A03-48D5-87CE-E2EF8EBC78DB}" srcOrd="0" destOrd="0" presId="urn:microsoft.com/office/officeart/2005/8/layout/process4"/>
    <dgm:cxn modelId="{23C6C5D5-C0AB-4C49-AC53-FDC31F32B26C}" type="presParOf" srcId="{52AFF348-759D-42D9-9C6C-C7B5CEB6E8B8}" destId="{8ED4DA69-E1A8-428D-979F-6F62ECC2070A}" srcOrd="7" destOrd="0" presId="urn:microsoft.com/office/officeart/2005/8/layout/process4"/>
    <dgm:cxn modelId="{B1FF57DC-9D8D-45AC-B8C8-E912F3C8E410}" type="presParOf" srcId="{52AFF348-759D-42D9-9C6C-C7B5CEB6E8B8}" destId="{016778E3-AEFB-42A6-A672-7D8048E0904C}" srcOrd="8" destOrd="0" presId="urn:microsoft.com/office/officeart/2005/8/layout/process4"/>
    <dgm:cxn modelId="{BE2CB226-C56F-44AA-8118-B37C75F88FEB}" type="presParOf" srcId="{016778E3-AEFB-42A6-A672-7D8048E0904C}" destId="{7F79AF9F-E043-4A53-AF58-BD0A8FD2869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E1B8E4-388A-41A8-98F5-E583C471DEED}">
      <dsp:nvSpPr>
        <dsp:cNvPr id="0" name=""/>
        <dsp:cNvSpPr/>
      </dsp:nvSpPr>
      <dsp:spPr>
        <a:xfrm>
          <a:off x="1033177" y="0"/>
          <a:ext cx="9966022" cy="622876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5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800AF-B6BD-49B6-9E79-124981518F7B}">
      <dsp:nvSpPr>
        <dsp:cNvPr id="0" name=""/>
        <dsp:cNvSpPr/>
      </dsp:nvSpPr>
      <dsp:spPr>
        <a:xfrm>
          <a:off x="41528" y="577525"/>
          <a:ext cx="259116" cy="259116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9A64F-EBD4-4C8B-94AF-1E65909381C8}">
      <dsp:nvSpPr>
        <dsp:cNvPr id="0" name=""/>
        <dsp:cNvSpPr/>
      </dsp:nvSpPr>
      <dsp:spPr>
        <a:xfrm>
          <a:off x="0" y="442265"/>
          <a:ext cx="4894185" cy="1800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30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C00000"/>
              </a:solidFill>
            </a:rPr>
            <a:t>     1-й этап – </a:t>
          </a:r>
          <a:r>
            <a:rPr lang="ru-RU" sz="2400" b="1" kern="1200" dirty="0" smtClean="0"/>
            <a:t>адаптационный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Наставник определяет круг обязанностей и полномочий молодого специалиста, а также выявляет недостатки в его умениях и навыках, чтобы выработать программу адаптации.</a:t>
          </a:r>
          <a:endParaRPr lang="ru-RU" sz="2400" b="1" kern="1200" dirty="0"/>
        </a:p>
      </dsp:txBody>
      <dsp:txXfrm>
        <a:off x="0" y="442265"/>
        <a:ext cx="4894185" cy="1800112"/>
      </dsp:txXfrm>
    </dsp:sp>
    <dsp:sp modelId="{C0876CFA-D5BF-4C3F-B0F2-E86FED5FB3D7}">
      <dsp:nvSpPr>
        <dsp:cNvPr id="0" name=""/>
        <dsp:cNvSpPr/>
      </dsp:nvSpPr>
      <dsp:spPr>
        <a:xfrm>
          <a:off x="1939060" y="2995362"/>
          <a:ext cx="468403" cy="468403"/>
        </a:xfrm>
        <a:prstGeom prst="ellipse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C80CB-D09B-499C-AB64-752DEB0112AA}">
      <dsp:nvSpPr>
        <dsp:cNvPr id="0" name=""/>
        <dsp:cNvSpPr/>
      </dsp:nvSpPr>
      <dsp:spPr>
        <a:xfrm>
          <a:off x="2182407" y="2945781"/>
          <a:ext cx="4456701" cy="1232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197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C00000"/>
              </a:solidFill>
            </a:rPr>
            <a:t>2-й этап</a:t>
          </a:r>
          <a:r>
            <a:rPr lang="ru-RU" sz="2400" b="1" kern="1200" dirty="0" smtClean="0"/>
            <a:t> </a:t>
          </a:r>
          <a:r>
            <a:rPr lang="ru-RU" sz="2400" b="1" kern="1200" dirty="0" smtClean="0">
              <a:solidFill>
                <a:srgbClr val="C00000"/>
              </a:solidFill>
            </a:rPr>
            <a:t>– </a:t>
          </a:r>
          <a:r>
            <a:rPr lang="ru-RU" sz="2400" b="1" kern="1200" dirty="0" smtClean="0"/>
            <a:t>основной, 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/>
            <a:t>Проектировочный </a:t>
          </a:r>
          <a:r>
            <a:rPr lang="ru-RU" sz="2400" kern="1200" dirty="0" smtClean="0"/>
            <a:t>Наставник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осуществляет корректировку профессиональных умений молодого учителя, помогает выстроить ему собственную программу самосовершенствования.</a:t>
          </a:r>
          <a:endParaRPr lang="ru-RU" sz="2400" b="1" kern="1200" dirty="0"/>
        </a:p>
      </dsp:txBody>
      <dsp:txXfrm>
        <a:off x="2182407" y="2945781"/>
        <a:ext cx="4456701" cy="1232480"/>
      </dsp:txXfrm>
    </dsp:sp>
    <dsp:sp modelId="{2B9F3109-B97C-43AC-B54F-E8C3CCC0B309}">
      <dsp:nvSpPr>
        <dsp:cNvPr id="0" name=""/>
        <dsp:cNvSpPr/>
      </dsp:nvSpPr>
      <dsp:spPr>
        <a:xfrm>
          <a:off x="6186587" y="1761527"/>
          <a:ext cx="647791" cy="647791"/>
        </a:xfrm>
        <a:prstGeom prst="ellipse">
          <a:avLst/>
        </a:prstGeom>
        <a:solidFill>
          <a:schemeClr val="accent5">
            <a:shade val="50000"/>
            <a:hueOff val="168648"/>
            <a:satOff val="-3730"/>
            <a:lumOff val="2799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FC4D2-2993-4845-A53A-32A74672E3A7}">
      <dsp:nvSpPr>
        <dsp:cNvPr id="0" name=""/>
        <dsp:cNvSpPr/>
      </dsp:nvSpPr>
      <dsp:spPr>
        <a:xfrm>
          <a:off x="6686312" y="1837998"/>
          <a:ext cx="4434098" cy="2441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251" tIns="0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b="1" kern="1200" dirty="0" smtClean="0">
              <a:solidFill>
                <a:srgbClr val="C00000"/>
              </a:solidFill>
            </a:rPr>
            <a:t>3-й этап – </a:t>
          </a:r>
          <a:r>
            <a:rPr lang="ru-RU" sz="2400" b="1" kern="1200" dirty="0" smtClean="0"/>
            <a:t>контрольно-оценочный</a:t>
          </a:r>
        </a:p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Наставник проверяет уровень профессиональной компетентности молодого педагога, определяет степень его готовности к выполнению своих функциональных обязанностей.</a:t>
          </a:r>
          <a:endParaRPr lang="ru-RU" sz="2400" b="1" kern="1200" dirty="0"/>
        </a:p>
      </dsp:txBody>
      <dsp:txXfrm>
        <a:off x="6686312" y="1837998"/>
        <a:ext cx="4434098" cy="2441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FF9D3-B4F1-4691-946F-D0B7F41D755C}">
      <dsp:nvSpPr>
        <dsp:cNvPr id="0" name=""/>
        <dsp:cNvSpPr/>
      </dsp:nvSpPr>
      <dsp:spPr>
        <a:xfrm>
          <a:off x="0" y="3925788"/>
          <a:ext cx="8429684" cy="64405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осуществлению социального заказа государства, общества, родителей и обучающихся</a:t>
          </a:r>
          <a:endParaRPr lang="ru-RU" sz="2400" kern="1200" dirty="0">
            <a:solidFill>
              <a:schemeClr val="tx1"/>
            </a:solidFill>
          </a:endParaRPr>
        </a:p>
      </dsp:txBody>
      <dsp:txXfrm>
        <a:off x="0" y="3925788"/>
        <a:ext cx="8429684" cy="644058"/>
      </dsp:txXfrm>
    </dsp:sp>
    <dsp:sp modelId="{3208C7FD-4735-4BC2-A7DB-66636B53CF5D}">
      <dsp:nvSpPr>
        <dsp:cNvPr id="0" name=""/>
        <dsp:cNvSpPr/>
      </dsp:nvSpPr>
      <dsp:spPr>
        <a:xfrm rot="10800000">
          <a:off x="0" y="2944887"/>
          <a:ext cx="8429684" cy="990561"/>
        </a:xfrm>
        <a:prstGeom prst="upArrowCallou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оказанию методической поддержки в предметной области</a:t>
          </a:r>
          <a:endParaRPr lang="ru-RU" sz="2400" kern="1200" dirty="0">
            <a:solidFill>
              <a:schemeClr val="tx1"/>
            </a:solidFill>
          </a:endParaRPr>
        </a:p>
      </dsp:txBody>
      <dsp:txXfrm rot="10800000">
        <a:off x="0" y="2944887"/>
        <a:ext cx="8429684" cy="643637"/>
      </dsp:txXfrm>
    </dsp:sp>
    <dsp:sp modelId="{A50A08B3-E385-4B81-BF56-7E78BE2D0076}">
      <dsp:nvSpPr>
        <dsp:cNvPr id="0" name=""/>
        <dsp:cNvSpPr/>
      </dsp:nvSpPr>
      <dsp:spPr>
        <a:xfrm rot="10800000">
          <a:off x="0" y="1963986"/>
          <a:ext cx="8429684" cy="990561"/>
        </a:xfrm>
        <a:prstGeom prst="upArrowCallou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подготовке кадров к новой системе аттестации</a:t>
          </a:r>
          <a:endParaRPr lang="ru-RU" sz="2400" kern="1200" dirty="0">
            <a:solidFill>
              <a:schemeClr val="tx1"/>
            </a:solidFill>
          </a:endParaRPr>
        </a:p>
      </dsp:txBody>
      <dsp:txXfrm rot="10800000">
        <a:off x="0" y="1963986"/>
        <a:ext cx="8429684" cy="643637"/>
      </dsp:txXfrm>
    </dsp:sp>
    <dsp:sp modelId="{20350BD7-9A03-48D5-87CE-E2EF8EBC78DB}">
      <dsp:nvSpPr>
        <dsp:cNvPr id="0" name=""/>
        <dsp:cNvSpPr/>
      </dsp:nvSpPr>
      <dsp:spPr>
        <a:xfrm rot="10800000">
          <a:off x="0" y="983086"/>
          <a:ext cx="8429684" cy="990561"/>
        </a:xfrm>
        <a:prstGeom prst="upArrowCallou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психолого-педагогическому сопровождению</a:t>
          </a:r>
          <a:endParaRPr lang="ru-RU" sz="2400" kern="1200" dirty="0">
            <a:solidFill>
              <a:schemeClr val="tx1"/>
            </a:solidFill>
          </a:endParaRPr>
        </a:p>
      </dsp:txBody>
      <dsp:txXfrm rot="10800000">
        <a:off x="0" y="983086"/>
        <a:ext cx="8429684" cy="643637"/>
      </dsp:txXfrm>
    </dsp:sp>
    <dsp:sp modelId="{7F79AF9F-E043-4A53-AF58-BD0A8FD28698}">
      <dsp:nvSpPr>
        <dsp:cNvPr id="0" name=""/>
        <dsp:cNvSpPr/>
      </dsp:nvSpPr>
      <dsp:spPr>
        <a:xfrm rot="10800000">
          <a:off x="0" y="2185"/>
          <a:ext cx="8429684" cy="990561"/>
        </a:xfrm>
        <a:prstGeom prst="upArrowCallou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>
              <a:solidFill>
                <a:schemeClr val="tx1"/>
              </a:solidFill>
            </a:rPr>
            <a:t>выстраиванию индивидуального образовательного маршрута педагога</a:t>
          </a:r>
          <a:endParaRPr lang="ru-RU" sz="2400" kern="1200" dirty="0">
            <a:solidFill>
              <a:schemeClr val="tx1"/>
            </a:solidFill>
          </a:endParaRPr>
        </a:p>
      </dsp:txBody>
      <dsp:txXfrm rot="10800000">
        <a:off x="0" y="2185"/>
        <a:ext cx="8429684" cy="64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A8E76-A0F5-4D6F-89F3-E18842F9B4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386BD-9A11-4051-ABEB-BF8D9C84277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33927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3B0C9-1A93-4ED7-9B26-2C2448415D7B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490250-653F-437D-8B6C-2515A43A95C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829109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964240"/>
      </p:ext>
    </p:extLst>
  </p:cSld>
  <p:clrMapOvr>
    <a:masterClrMapping/>
  </p:clrMapOvr>
  <p:transition spd="slow">
    <p:strips dir="ru"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484559933"/>
      </p:ext>
    </p:extLst>
  </p:cSld>
  <p:clrMapOvr>
    <a:masterClrMapping/>
  </p:clrMapOvr>
  <p:transition spd="slow">
    <p:strips dir="ru"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42436"/>
      </p:ext>
    </p:extLst>
  </p:cSld>
  <p:clrMapOvr>
    <a:masterClrMapping/>
  </p:clrMapOvr>
  <p:transition spd="slow">
    <p:strips dir="ru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69508"/>
      </p:ext>
    </p:extLst>
  </p:cSld>
  <p:clrMapOvr>
    <a:masterClrMapping/>
  </p:clrMapOvr>
  <p:transition spd="slow">
    <p:strips dir="ru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068289"/>
      </p:ext>
    </p:extLst>
  </p:cSld>
  <p:clrMapOvr>
    <a:masterClrMapping/>
  </p:clrMapOvr>
  <p:transition spd="slow">
    <p:strips dir="ru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75759"/>
      </p:ext>
    </p:extLst>
  </p:cSld>
  <p:clrMapOvr>
    <a:masterClrMapping/>
  </p:clrMapOvr>
  <p:transition spd="slow">
    <p:strips dir="ru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879313"/>
      </p:ext>
    </p:extLst>
  </p:cSld>
  <p:clrMapOvr>
    <a:masterClrMapping/>
  </p:clrMapOvr>
  <p:transition spd="slow">
    <p:strips dir="ru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24832"/>
      </p:ext>
    </p:extLst>
  </p:cSld>
  <p:clrMapOvr>
    <a:masterClrMapping/>
  </p:clrMapOvr>
  <p:transition spd="slow">
    <p:strips dir="ru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020571"/>
      </p:ext>
    </p:extLst>
  </p:cSld>
  <p:clrMapOvr>
    <a:masterClrMapping/>
  </p:clrMapOvr>
  <p:transition spd="slow">
    <p:strips dir="ru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807068"/>
      </p:ext>
    </p:extLst>
  </p:cSld>
  <p:clrMapOvr>
    <a:masterClrMapping/>
  </p:clrMapOvr>
  <p:transition spd="slow">
    <p:strips dir="r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E6172-E62A-497B-8233-54B5369D340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212F5-9E91-4A29-BB98-C45C8B1ABE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9189887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658359"/>
      </p:ext>
    </p:extLst>
  </p:cSld>
  <p:clrMapOvr>
    <a:masterClrMapping/>
  </p:clrMapOvr>
  <p:transition spd="slow">
    <p:strips dir="ru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345222"/>
      </p:ext>
    </p:extLst>
  </p:cSld>
  <p:clrMapOvr>
    <a:masterClrMapping/>
  </p:clrMapOvr>
  <p:transition spd="slow">
    <p:strips dir="ru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89752"/>
      </p:ext>
    </p:extLst>
  </p:cSld>
  <p:clrMapOvr>
    <a:masterClrMapping/>
  </p:clrMapOvr>
  <p:transition spd="slow">
    <p:strips dir="ru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656430"/>
      </p:ext>
    </p:extLst>
  </p:cSld>
  <p:clrMapOvr>
    <a:masterClrMapping/>
  </p:clrMapOvr>
  <p:transition spd="slow">
    <p:strips dir="ru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68602"/>
      </p:ext>
    </p:extLst>
  </p:cSld>
  <p:clrMapOvr>
    <a:masterClrMapping/>
  </p:clrMapOvr>
  <p:transition spd="slow">
    <p:strips dir="ru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06041150"/>
      </p:ext>
    </p:extLst>
  </p:cSld>
  <p:clrMapOvr>
    <a:masterClrMapping/>
  </p:clrMapOvr>
  <p:transition spd="slow">
    <p:strips dir="ru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7235"/>
      </p:ext>
    </p:extLst>
  </p:cSld>
  <p:clrMapOvr>
    <a:masterClrMapping/>
  </p:clrMapOvr>
  <p:transition spd="slow">
    <p:strips dir="ru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00103"/>
      </p:ext>
    </p:extLst>
  </p:cSld>
  <p:clrMapOvr>
    <a:masterClrMapping/>
  </p:clrMapOvr>
  <p:transition spd="slow">
    <p:strips dir="ru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35499"/>
      </p:ext>
    </p:extLst>
  </p:cSld>
  <p:clrMapOvr>
    <a:masterClrMapping/>
  </p:clrMapOvr>
  <p:transition spd="slow">
    <p:strips dir="ru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86800"/>
      </p:ext>
    </p:extLst>
  </p:cSld>
  <p:clrMapOvr>
    <a:masterClrMapping/>
  </p:clrMapOvr>
  <p:transition spd="slow">
    <p:strips dir="r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A8E76-A0F5-4D6F-89F3-E18842F9B4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386BD-9A11-4051-ABEB-BF8D9C84277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955180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362286"/>
      </p:ext>
    </p:extLst>
  </p:cSld>
  <p:clrMapOvr>
    <a:masterClrMapping/>
  </p:clrMapOvr>
  <p:transition spd="slow">
    <p:strips dir="ru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25672"/>
      </p:ext>
    </p:extLst>
  </p:cSld>
  <p:clrMapOvr>
    <a:masterClrMapping/>
  </p:clrMapOvr>
  <p:transition spd="slow">
    <p:strips dir="ru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027077"/>
      </p:ext>
    </p:extLst>
  </p:cSld>
  <p:clrMapOvr>
    <a:masterClrMapping/>
  </p:clrMapOvr>
  <p:transition spd="slow">
    <p:strips dir="ru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112488"/>
      </p:ext>
    </p:extLst>
  </p:cSld>
  <p:clrMapOvr>
    <a:masterClrMapping/>
  </p:clrMapOvr>
  <p:transition spd="slow">
    <p:strips dir="ru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603888"/>
      </p:ext>
    </p:extLst>
  </p:cSld>
  <p:clrMapOvr>
    <a:masterClrMapping/>
  </p:clrMapOvr>
  <p:transition spd="slow">
    <p:strips dir="ru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526996"/>
      </p:ext>
    </p:extLst>
  </p:cSld>
  <p:clrMapOvr>
    <a:masterClrMapping/>
  </p:clrMapOvr>
  <p:transition spd="slow">
    <p:strips dir="ru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712050"/>
      </p:ext>
    </p:extLst>
  </p:cSld>
  <p:clrMapOvr>
    <a:masterClrMapping/>
  </p:clrMapOvr>
  <p:transition spd="slow">
    <p:strips dir="ru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622647"/>
      </p:ext>
    </p:extLst>
  </p:cSld>
  <p:clrMapOvr>
    <a:masterClrMapping/>
  </p:clrMapOvr>
  <p:transition spd="slow">
    <p:strips dir="ru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96538"/>
      </p:ext>
    </p:extLst>
  </p:cSld>
  <p:clrMapOvr>
    <a:masterClrMapping/>
  </p:clrMapOvr>
  <p:transition spd="slow">
    <p:strips dir="ru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67776887"/>
      </p:ext>
    </p:extLst>
  </p:cSld>
  <p:clrMapOvr>
    <a:masterClrMapping/>
  </p:clrMapOvr>
  <p:transition spd="slow">
    <p:strips dir="r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775BA-AC33-42FD-9CAD-FB667C0AAE1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3E623-2681-4EDD-A29A-77AEEA5475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8134834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20223"/>
      </p:ext>
    </p:extLst>
  </p:cSld>
  <p:clrMapOvr>
    <a:masterClrMapping/>
  </p:clrMapOvr>
  <p:transition spd="slow">
    <p:strips dir="ru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556654"/>
      </p:ext>
    </p:extLst>
  </p:cSld>
  <p:clrMapOvr>
    <a:masterClrMapping/>
  </p:clrMapOvr>
  <p:transition spd="slow">
    <p:strips dir="ru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485478"/>
      </p:ext>
    </p:extLst>
  </p:cSld>
  <p:clrMapOvr>
    <a:masterClrMapping/>
  </p:clrMapOvr>
  <p:transition spd="slow">
    <p:strips dir="ru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476649"/>
      </p:ext>
    </p:extLst>
  </p:cSld>
  <p:clrMapOvr>
    <a:masterClrMapping/>
  </p:clrMapOvr>
  <p:transition spd="slow">
    <p:strips dir="ru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3723"/>
      </p:ext>
    </p:extLst>
  </p:cSld>
  <p:clrMapOvr>
    <a:masterClrMapping/>
  </p:clrMapOvr>
  <p:transition spd="slow">
    <p:strips dir="ru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65663"/>
      </p:ext>
    </p:extLst>
  </p:cSld>
  <p:clrMapOvr>
    <a:masterClrMapping/>
  </p:clrMapOvr>
  <p:transition spd="slow">
    <p:strips dir="ru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20584"/>
      </p:ext>
    </p:extLst>
  </p:cSld>
  <p:clrMapOvr>
    <a:masterClrMapping/>
  </p:clrMapOvr>
  <p:transition spd="slow">
    <p:strips dir="ru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96751"/>
      </p:ext>
    </p:extLst>
  </p:cSld>
  <p:clrMapOvr>
    <a:masterClrMapping/>
  </p:clrMapOvr>
  <p:transition spd="slow">
    <p:strips dir="ru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56224"/>
      </p:ext>
    </p:extLst>
  </p:cSld>
  <p:clrMapOvr>
    <a:masterClrMapping/>
  </p:clrMapOvr>
  <p:transition spd="slow">
    <p:strips dir="ru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977714"/>
      </p:ext>
    </p:extLst>
  </p:cSld>
  <p:clrMapOvr>
    <a:masterClrMapping/>
  </p:clrMapOvr>
  <p:transition spd="slow">
    <p:strips dir="r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DE736-0B51-4BAC-8F23-FEB51C60DE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A3A80-4576-4F66-8B1B-65FCA01B46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2604405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10072"/>
      </p:ext>
    </p:extLst>
  </p:cSld>
  <p:clrMapOvr>
    <a:masterClrMapping/>
  </p:clrMapOvr>
  <p:transition spd="slow">
    <p:strips dir="ru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502833"/>
      </p:ext>
    </p:extLst>
  </p:cSld>
  <p:clrMapOvr>
    <a:masterClrMapping/>
  </p:clrMapOvr>
  <p:transition spd="slow">
    <p:strips dir="ru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264312"/>
      </p:ext>
    </p:extLst>
  </p:cSld>
  <p:clrMapOvr>
    <a:masterClrMapping/>
  </p:clrMapOvr>
  <p:transition spd="slow">
    <p:strips dir="ru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569637672"/>
      </p:ext>
    </p:extLst>
  </p:cSld>
  <p:clrMapOvr>
    <a:masterClrMapping/>
  </p:clrMapOvr>
  <p:transition spd="slow">
    <p:strips dir="ru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33714"/>
      </p:ext>
    </p:extLst>
  </p:cSld>
  <p:clrMapOvr>
    <a:masterClrMapping/>
  </p:clrMapOvr>
  <p:transition spd="slow">
    <p:strips dir="ru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998680"/>
      </p:ext>
    </p:extLst>
  </p:cSld>
  <p:clrMapOvr>
    <a:masterClrMapping/>
  </p:clrMapOvr>
  <p:transition spd="slow">
    <p:strips dir="ru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55220"/>
      </p:ext>
    </p:extLst>
  </p:cSld>
  <p:clrMapOvr>
    <a:masterClrMapping/>
  </p:clrMapOvr>
  <p:transition spd="slow">
    <p:strips dir="ru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944666"/>
      </p:ext>
    </p:extLst>
  </p:cSld>
  <p:clrMapOvr>
    <a:masterClrMapping/>
  </p:clrMapOvr>
  <p:transition spd="slow">
    <p:strips dir="ru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39193"/>
      </p:ext>
    </p:extLst>
  </p:cSld>
  <p:clrMapOvr>
    <a:masterClrMapping/>
  </p:clrMapOvr>
  <p:transition spd="slow">
    <p:strips dir="ru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914845"/>
      </p:ext>
    </p:extLst>
  </p:cSld>
  <p:clrMapOvr>
    <a:masterClrMapping/>
  </p:clrMapOvr>
  <p:transition spd="slow">
    <p:strips dir="r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47C08-C660-40FE-A246-9DE1A10A1711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C6BF8-B387-413A-ACF8-279707BFFAA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1649747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024526"/>
      </p:ext>
    </p:extLst>
  </p:cSld>
  <p:clrMapOvr>
    <a:masterClrMapping/>
  </p:clrMapOvr>
  <p:transition spd="slow">
    <p:strips dir="ru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131473"/>
      </p:ext>
    </p:extLst>
  </p:cSld>
  <p:clrMapOvr>
    <a:masterClrMapping/>
  </p:clrMapOvr>
  <p:transition spd="slow">
    <p:strips dir="ru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662036"/>
      </p:ext>
    </p:extLst>
  </p:cSld>
  <p:clrMapOvr>
    <a:masterClrMapping/>
  </p:clrMapOvr>
  <p:transition spd="slow">
    <p:strips dir="ru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736835"/>
      </p:ext>
    </p:extLst>
  </p:cSld>
  <p:clrMapOvr>
    <a:masterClrMapping/>
  </p:clrMapOvr>
  <p:transition spd="slow">
    <p:strips dir="ru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895519"/>
      </p:ext>
    </p:extLst>
  </p:cSld>
  <p:clrMapOvr>
    <a:masterClrMapping/>
  </p:clrMapOvr>
  <p:transition spd="slow">
    <p:strips dir="ru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22379"/>
      </p:ext>
    </p:extLst>
  </p:cSld>
  <p:clrMapOvr>
    <a:masterClrMapping/>
  </p:clrMapOvr>
  <p:transition spd="slow">
    <p:strips dir="ru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146706"/>
      </p:ext>
    </p:extLst>
  </p:cSld>
  <p:clrMapOvr>
    <a:masterClrMapping/>
  </p:clrMapOvr>
  <p:transition spd="slow">
    <p:strips dir="ru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95841278"/>
      </p:ext>
    </p:extLst>
  </p:cSld>
  <p:clrMapOvr>
    <a:masterClrMapping/>
  </p:clrMapOvr>
  <p:transition spd="slow">
    <p:strips dir="ru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525"/>
      </p:ext>
    </p:extLst>
  </p:cSld>
  <p:clrMapOvr>
    <a:masterClrMapping/>
  </p:clrMapOvr>
  <p:transition spd="slow">
    <p:strips dir="ru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094814"/>
      </p:ext>
    </p:extLst>
  </p:cSld>
  <p:clrMapOvr>
    <a:masterClrMapping/>
  </p:clrMapOvr>
  <p:transition spd="slow">
    <p:strips dir="r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0BBD9-3DA7-4BF1-95D2-4C163A563324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C784F-21E6-4756-BCAE-B8E11A32B5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8772806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001947"/>
      </p:ext>
    </p:extLst>
  </p:cSld>
  <p:clrMapOvr>
    <a:masterClrMapping/>
  </p:clrMapOvr>
  <p:transition spd="slow">
    <p:strips dir="ru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592478"/>
      </p:ext>
    </p:extLst>
  </p:cSld>
  <p:clrMapOvr>
    <a:masterClrMapping/>
  </p:clrMapOvr>
  <p:transition spd="slow">
    <p:strips dir="ru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484958"/>
      </p:ext>
    </p:extLst>
  </p:cSld>
  <p:clrMapOvr>
    <a:masterClrMapping/>
  </p:clrMapOvr>
  <p:transition spd="slow">
    <p:strips dir="ru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514572"/>
      </p:ext>
    </p:extLst>
  </p:cSld>
  <p:clrMapOvr>
    <a:masterClrMapping/>
  </p:clrMapOvr>
  <p:transition spd="slow">
    <p:strips dir="ru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909848"/>
      </p:ext>
    </p:extLst>
  </p:cSld>
  <p:clrMapOvr>
    <a:masterClrMapping/>
  </p:clrMapOvr>
  <p:transition spd="slow">
    <p:strips dir="ru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601088"/>
      </p:ext>
    </p:extLst>
  </p:cSld>
  <p:clrMapOvr>
    <a:masterClrMapping/>
  </p:clrMapOvr>
  <p:transition spd="slow">
    <p:strips dir="ru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797341"/>
      </p:ext>
    </p:extLst>
  </p:cSld>
  <p:clrMapOvr>
    <a:masterClrMapping/>
  </p:clrMapOvr>
  <p:transition spd="slow">
    <p:strips dir="ru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423368"/>
      </p:ext>
    </p:extLst>
  </p:cSld>
  <p:clrMapOvr>
    <a:masterClrMapping/>
  </p:clrMapOvr>
  <p:transition spd="slow">
    <p:strips dir="ru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40783"/>
      </p:ext>
    </p:extLst>
  </p:cSld>
  <p:clrMapOvr>
    <a:masterClrMapping/>
  </p:clrMapOvr>
  <p:transition spd="slow">
    <p:strips dir="ru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857813"/>
      </p:ext>
    </p:extLst>
  </p:cSld>
  <p:clrMapOvr>
    <a:masterClrMapping/>
  </p:clrMapOvr>
  <p:transition spd="slow">
    <p:strips dir="r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B8E56-D23B-4894-93B5-838CD13FC36E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7C9D37-8F40-4679-92AA-8EF827BD9B3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4579508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57906"/>
      </p:ext>
    </p:extLst>
  </p:cSld>
  <p:clrMapOvr>
    <a:masterClrMapping/>
  </p:clrMapOvr>
  <p:transition spd="slow">
    <p:strips dir="ru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913795503"/>
      </p:ext>
    </p:extLst>
  </p:cSld>
  <p:clrMapOvr>
    <a:masterClrMapping/>
  </p:clrMapOvr>
  <p:transition spd="slow">
    <p:strips dir="ru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217822"/>
      </p:ext>
    </p:extLst>
  </p:cSld>
  <p:clrMapOvr>
    <a:masterClrMapping/>
  </p:clrMapOvr>
  <p:transition spd="slow">
    <p:strips dir="ru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272783"/>
      </p:ext>
    </p:extLst>
  </p:cSld>
  <p:clrMapOvr>
    <a:masterClrMapping/>
  </p:clrMapOvr>
  <p:transition spd="slow">
    <p:strips dir="ru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491795"/>
      </p:ext>
    </p:extLst>
  </p:cSld>
  <p:clrMapOvr>
    <a:masterClrMapping/>
  </p:clrMapOvr>
  <p:transition spd="slow">
    <p:strips dir="ru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395497"/>
      </p:ext>
    </p:extLst>
  </p:cSld>
  <p:clrMapOvr>
    <a:masterClrMapping/>
  </p:clrMapOvr>
  <p:transition spd="slow">
    <p:strips dir="ru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0425"/>
      </p:ext>
    </p:extLst>
  </p:cSld>
  <p:clrMapOvr>
    <a:masterClrMapping/>
  </p:clrMapOvr>
  <p:transition spd="slow">
    <p:strips dir="ru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55012"/>
      </p:ext>
    </p:extLst>
  </p:cSld>
  <p:clrMapOvr>
    <a:masterClrMapping/>
  </p:clrMapOvr>
  <p:transition spd="slow">
    <p:strips dir="ru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460544"/>
      </p:ext>
    </p:extLst>
  </p:cSld>
  <p:clrMapOvr>
    <a:masterClrMapping/>
  </p:clrMapOvr>
  <p:transition spd="slow">
    <p:strips dir="ru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45359"/>
      </p:ext>
    </p:extLst>
  </p:cSld>
  <p:clrMapOvr>
    <a:masterClrMapping/>
  </p:clrMapOvr>
  <p:transition spd="slow">
    <p:strips dir="r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8B9D-C58A-4F86-8E4F-05B689CE127F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0CCEC-9742-466B-964D-624FED21ACC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592643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702780"/>
      </p:ext>
    </p:extLst>
  </p:cSld>
  <p:clrMapOvr>
    <a:masterClrMapping/>
  </p:clrMapOvr>
  <p:transition spd="slow">
    <p:strips dir="ru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59643"/>
      </p:ext>
    </p:extLst>
  </p:cSld>
  <p:clrMapOvr>
    <a:masterClrMapping/>
  </p:clrMapOvr>
  <p:transition spd="slow">
    <p:strips dir="ru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789508"/>
      </p:ext>
    </p:extLst>
  </p:cSld>
  <p:clrMapOvr>
    <a:masterClrMapping/>
  </p:clrMapOvr>
  <p:transition spd="slow">
    <p:strips dir="ru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520595"/>
      </p:ext>
    </p:extLst>
  </p:cSld>
  <p:clrMapOvr>
    <a:masterClrMapping/>
  </p:clrMapOvr>
  <p:transition spd="slow">
    <p:strips dir="ru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14227"/>
      </p:ext>
    </p:extLst>
  </p:cSld>
  <p:clrMapOvr>
    <a:masterClrMapping/>
  </p:clrMapOvr>
  <p:transition spd="slow">
    <p:strips dir="ru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6696578"/>
      </p:ext>
    </p:extLst>
  </p:cSld>
  <p:clrMapOvr>
    <a:masterClrMapping/>
  </p:clrMapOvr>
  <p:transition spd="slow">
    <p:strips dir="ru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40102"/>
      </p:ext>
    </p:extLst>
  </p:cSld>
  <p:clrMapOvr>
    <a:masterClrMapping/>
  </p:clrMapOvr>
  <p:transition spd="slow">
    <p:strips dir="ru"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265302"/>
      </p:ext>
    </p:extLst>
  </p:cSld>
  <p:clrMapOvr>
    <a:masterClrMapping/>
  </p:clrMapOvr>
  <p:transition spd="slow">
    <p:strips dir="ru"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202311"/>
      </p:ext>
    </p:extLst>
  </p:cSld>
  <p:clrMapOvr>
    <a:masterClrMapping/>
  </p:clrMapOvr>
  <p:transition spd="slow">
    <p:strips dir="ru"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00426"/>
      </p:ext>
    </p:extLst>
  </p:cSld>
  <p:clrMapOvr>
    <a:masterClrMapping/>
  </p:clrMapOvr>
  <p:transition spd="slow">
    <p:strips dir="r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5BF2F-7902-4AE4-B2C1-601B938E85D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736C8-4A40-4B22-B69D-EF67B7621A0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9560304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155652"/>
      </p:ext>
    </p:extLst>
  </p:cSld>
  <p:clrMapOvr>
    <a:masterClrMapping/>
  </p:clrMapOvr>
  <p:transition spd="slow">
    <p:strips dir="ru"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16007"/>
      </p:ext>
    </p:extLst>
  </p:cSld>
  <p:clrMapOvr>
    <a:masterClrMapping/>
  </p:clrMapOvr>
  <p:transition spd="slow">
    <p:strips dir="ru"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86199"/>
      </p:ext>
    </p:extLst>
  </p:cSld>
  <p:clrMapOvr>
    <a:masterClrMapping/>
  </p:clrMapOvr>
  <p:transition spd="slow">
    <p:strips dir="ru"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351968"/>
      </p:ext>
    </p:extLst>
  </p:cSld>
  <p:clrMapOvr>
    <a:masterClrMapping/>
  </p:clrMapOvr>
  <p:transition spd="slow">
    <p:strips dir="ru"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181507"/>
      </p:ext>
    </p:extLst>
  </p:cSld>
  <p:clrMapOvr>
    <a:masterClrMapping/>
  </p:clrMapOvr>
  <p:transition spd="slow">
    <p:strips dir="ru"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486104"/>
      </p:ext>
    </p:extLst>
  </p:cSld>
  <p:clrMapOvr>
    <a:masterClrMapping/>
  </p:clrMapOvr>
  <p:transition spd="slow">
    <p:strips dir="ru"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183507"/>
      </p:ext>
    </p:extLst>
  </p:cSld>
  <p:clrMapOvr>
    <a:masterClrMapping/>
  </p:clrMapOvr>
  <p:transition spd="slow">
    <p:strips dir="ru"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25332"/>
      </p:ext>
    </p:extLst>
  </p:cSld>
  <p:clrMapOvr>
    <a:masterClrMapping/>
  </p:clrMapOvr>
  <p:transition spd="slow">
    <p:strips dir="ru"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107648"/>
      </p:ext>
    </p:extLst>
  </p:cSld>
  <p:clrMapOvr>
    <a:masterClrMapping/>
  </p:clrMapOvr>
  <p:transition spd="slow">
    <p:strips dir="ru"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41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775BA-AC33-42FD-9CAD-FB667C0AAE1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3E623-2681-4EDD-A29A-77AEEA5475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04930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10BDC-1D26-4256-A9E1-640DE29D5D2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2AB8A-A563-4678-B6A6-91FC75CB54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3904048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68905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111428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12332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07268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799320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15279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111638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33889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200551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52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3B0C9-1A93-4ED7-9B26-2C2448415D7B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490250-653F-437D-8B6C-2515A43A95C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1637104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15"/>
            <a:ext cx="12192000" cy="6856413"/>
            <a:chOff x="0" y="0"/>
            <a:chExt cx="5760" cy="4319"/>
          </a:xfrm>
        </p:grpSpPr>
        <p:sp>
          <p:nvSpPr>
            <p:cNvPr id="5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18 w 1722"/>
                <a:gd name="T1" fmla="*/ 64 h 66"/>
                <a:gd name="T2" fmla="*/ 1718 w 1722"/>
                <a:gd name="T3" fmla="*/ 58 h 66"/>
                <a:gd name="T4" fmla="*/ 0 w 1722"/>
                <a:gd name="T5" fmla="*/ 0 h 66"/>
                <a:gd name="T6" fmla="*/ 0 w 1722"/>
                <a:gd name="T7" fmla="*/ 46 h 66"/>
                <a:gd name="T8" fmla="*/ 1718 w 1722"/>
                <a:gd name="T9" fmla="*/ 64 h 66"/>
                <a:gd name="T10" fmla="*/ 1718 w 1722"/>
                <a:gd name="T11" fmla="*/ 6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3 w 975"/>
                <a:gd name="T1" fmla="*/ 48 h 101"/>
                <a:gd name="T2" fmla="*/ 97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3 w 975"/>
                <a:gd name="T9" fmla="*/ 48 h 101"/>
                <a:gd name="T10" fmla="*/ 97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7 w 2141"/>
                <a:gd name="T7" fmla="*/ 0 h 198"/>
                <a:gd name="T8" fmla="*/ 213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6 w 2517"/>
                <a:gd name="T1" fmla="*/ 276 h 276"/>
                <a:gd name="T2" fmla="*/ 2511 w 2517"/>
                <a:gd name="T3" fmla="*/ 204 h 276"/>
                <a:gd name="T4" fmla="*/ 2254 w 2517"/>
                <a:gd name="T5" fmla="*/ 0 h 276"/>
                <a:gd name="T6" fmla="*/ 0 w 2517"/>
                <a:gd name="T7" fmla="*/ 276 h 276"/>
                <a:gd name="T8" fmla="*/ 2176 w 2517"/>
                <a:gd name="T9" fmla="*/ 276 h 276"/>
                <a:gd name="T10" fmla="*/ 217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7 w 729"/>
                <a:gd name="T7" fmla="*/ 240 h 240"/>
                <a:gd name="T8" fmla="*/ 72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7 w 729"/>
                <a:gd name="T1" fmla="*/ 318 h 318"/>
                <a:gd name="T2" fmla="*/ 72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7 w 729"/>
                <a:gd name="T9" fmla="*/ 318 h 318"/>
                <a:gd name="T10" fmla="*/ 72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grpSp>
          <p:nvGrpSpPr>
            <p:cNvPr id="41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42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5642" name="Rectangle 42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600200"/>
            <a:ext cx="10972800" cy="18288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25643" name="Rectangle 4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6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4" name="Rectangle 44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5" name="Rectangle 4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6" name="Rectangle 4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C8683-E167-4F2D-B15C-9FD03A795244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129246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24CA46-CCED-44D1-BD16-DCCA843E9603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0404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00BD72-8896-4573-9B45-412E79B30A4A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7003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8B45B5-013A-4EF1-A798-63A8B50122A7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9724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8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9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303564-3B31-43EF-91B0-1D774B7FA06D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62987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D3D3C9-F041-4204-A047-8530F946A563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97388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F067D7-C7F0-4B88-ADC8-BD3AC5EA1CA1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63993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8AC750-68EF-41C9-8230-8551DA180731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139666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7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DB4D87-3522-4F2B-9D41-90552FF25817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1329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3F76F-B82F-4542-AA5F-FC531C6901EF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8421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E6172-E62A-497B-8233-54B5369D340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212F5-9E91-4A29-BB98-C45C8B1ABE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501720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7813"/>
            <a:ext cx="2743200" cy="585311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7813"/>
            <a:ext cx="8026400" cy="585311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C85216-DF14-4177-8A8D-C29D834444F0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22041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600206"/>
            <a:ext cx="10972800" cy="453072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4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FCD129-51B8-4821-B4EE-504B99FE394D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7282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4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5" name="Rectangle 4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43DC6C-520B-4056-8F54-A4A1F1386CE4}" type="slidenum">
              <a:rPr lang="ru-RU" altLang="ru-RU">
                <a:solidFill>
                  <a:srgbClr val="FFFFFF"/>
                </a:solidFill>
              </a:rPr>
              <a:pPr/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7091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340657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797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3439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06901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8868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9728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972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4A8E76-A0F5-4D6F-89F3-E18842F9B4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0386BD-9A11-4051-ABEB-BF8D9C84277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170508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1612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3422061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944942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18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srgbClr val="C6E7FC"/>
                </a:solidFill>
              </a:rPr>
              <a:pPr/>
              <a:t>17.10.2018</a:t>
            </a:fld>
            <a:endParaRPr lang="ru-RU">
              <a:solidFill>
                <a:srgbClr val="C6E7F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>
              <a:solidFill>
                <a:srgbClr val="C6E7F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srgbClr val="C6E7FC"/>
                </a:solidFill>
              </a:rPr>
              <a:pPr/>
              <a:t>‹#›</a:t>
            </a:fld>
            <a:endParaRPr lang="ru-RU">
              <a:solidFill>
                <a:srgbClr val="C6E7FC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92135" y="2887530"/>
            <a:ext cx="9038813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rgbClr val="C6E7FC">
                        <a:alpha val="60000"/>
                      </a:srgbClr>
                    </a:solidFill>
                  </a:ln>
                  <a:solidFill>
                    <a:srgbClr val="C6E7FC">
                      <a:lumMod val="90000"/>
                    </a:srgb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rgbClr val="C6E7FC">
                      <a:alpha val="60000"/>
                    </a:srgbClr>
                  </a:solidFill>
                </a:ln>
                <a:solidFill>
                  <a:srgbClr val="C6E7FC">
                    <a:lumMod val="90000"/>
                  </a:srgb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788" y="1387737"/>
            <a:ext cx="9036424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67862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87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5848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563446" y="2887579"/>
            <a:ext cx="9038813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054" y="1204857"/>
            <a:ext cx="10339617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1" y="3767317"/>
            <a:ext cx="10312996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28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240280"/>
            <a:ext cx="5071872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6193535" y="2240280"/>
            <a:ext cx="5071872" cy="387705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6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2080" y="2240280"/>
            <a:ext cx="458992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7984" y="2947595"/>
            <a:ext cx="5071872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9741" y="2240280"/>
            <a:ext cx="4596384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944368"/>
            <a:ext cx="50663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861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62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775BA-AC33-42FD-9CAD-FB667C0AAE1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B3E623-2681-4EDD-A29A-77AEEA54757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8620831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50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2773" y="1678196"/>
            <a:ext cx="4563311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669" y="559399"/>
            <a:ext cx="5488889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2773" y="3603813"/>
            <a:ext cx="4548967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7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642" y="4668819"/>
            <a:ext cx="10356028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911723" y="666965"/>
            <a:ext cx="6362875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986" y="5324306"/>
            <a:ext cx="10341685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63446" y="1392217"/>
            <a:ext cx="9038813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65787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57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22081" y="559399"/>
            <a:ext cx="2237591" cy="556676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7985" y="849855"/>
            <a:ext cx="7343889" cy="502382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6125426" y="2880824"/>
            <a:ext cx="5480154" cy="923330"/>
            <a:chOff x="1815339" y="1496875"/>
            <a:chExt cx="5480154" cy="692497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496875"/>
              <a:ext cx="877163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rgbClr val="073E87">
                      <a:lumMod val="60000"/>
                      <a:lumOff val="40000"/>
                    </a:srgb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rgbClr val="073E87">
                    <a:lumMod val="60000"/>
                    <a:lumOff val="40000"/>
                  </a:srgb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380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DE736-0B51-4BAC-8F23-FEB51C60DE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A3A80-4576-4F66-8B1B-65FCA01B46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22856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47C08-C660-40FE-A246-9DE1A10A1711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C6BF8-B387-413A-ACF8-279707BFFAA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84358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0BBD9-3DA7-4BF1-95D2-4C163A563324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C784F-21E6-4756-BCAE-B8E11A32B5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32455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B8E56-D23B-4894-93B5-838CD13FC36E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7C9D37-8F40-4679-92AA-8EF827BD9B3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9018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8B9D-C58A-4F86-8E4F-05B689CE127F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0CCEC-9742-466B-964D-624FED21ACC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14388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DE736-0B51-4BAC-8F23-FEB51C60DE20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6A3A80-4576-4F66-8B1B-65FCA01B46C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98381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5BF2F-7902-4AE4-B2C1-601B938E85D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736C8-4A40-4B22-B69D-EF67B7621A0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7475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10BDC-1D26-4256-A9E1-640DE29D5D2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2AB8A-A563-4678-B6A6-91FC75CB54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92738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F3B0C9-1A93-4ED7-9B26-2C2448415D7B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490250-653F-437D-8B6C-2515A43A95C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11179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5E6172-E62A-497B-8233-54B5369D340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212F5-9E91-4A29-BB98-C45C8B1ABE8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122685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40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0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35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15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440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790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5469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7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47C08-C660-40FE-A246-9DE1A10A1711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7C6BF8-B387-413A-ACF8-279707BFFAA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30195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7954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8566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4687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8102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53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53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628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530168244"/>
      </p:ext>
    </p:extLst>
  </p:cSld>
  <p:clrMapOvr>
    <a:masterClrMapping/>
  </p:clrMapOvr>
  <p:transition spd="slow">
    <p:strips dir="r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98223"/>
      </p:ext>
    </p:extLst>
  </p:cSld>
  <p:clrMapOvr>
    <a:masterClrMapping/>
  </p:clrMapOvr>
  <p:transition spd="slow">
    <p:strips dir="r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730865"/>
      </p:ext>
    </p:extLst>
  </p:cSld>
  <p:clrMapOvr>
    <a:masterClrMapping/>
  </p:clrMapOvr>
  <p:transition spd="slow">
    <p:strips dir="r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468439"/>
      </p:ext>
    </p:extLst>
  </p:cSld>
  <p:clrMapOvr>
    <a:masterClrMapping/>
  </p:clrMapOvr>
  <p:transition spd="slow">
    <p:strips dir="r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864"/>
      </p:ext>
    </p:extLst>
  </p:cSld>
  <p:clrMapOvr>
    <a:masterClrMapping/>
  </p:clrMapOvr>
  <p:transition spd="slow">
    <p:strips dir="r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77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77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30BBD9-3DA7-4BF1-95D2-4C163A563324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7C784F-21E6-4756-BCAE-B8E11A32B53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76142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5366"/>
      </p:ext>
    </p:extLst>
  </p:cSld>
  <p:clrMapOvr>
    <a:masterClrMapping/>
  </p:clrMapOvr>
  <p:transition spd="slow">
    <p:strips dir="r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02835"/>
      </p:ext>
    </p:extLst>
  </p:cSld>
  <p:clrMapOvr>
    <a:masterClrMapping/>
  </p:clrMapOvr>
  <p:transition spd="slow">
    <p:strips dir="r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146121"/>
      </p:ext>
    </p:extLst>
  </p:cSld>
  <p:clrMapOvr>
    <a:masterClrMapping/>
  </p:clrMapOvr>
  <p:transition spd="slow">
    <p:strips dir="r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342733"/>
      </p:ext>
    </p:extLst>
  </p:cSld>
  <p:clrMapOvr>
    <a:masterClrMapping/>
  </p:clrMapOvr>
  <p:transition spd="slow">
    <p:strips dir="r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24433"/>
      </p:ext>
    </p:extLst>
  </p:cSld>
  <p:clrMapOvr>
    <a:masterClrMapping/>
  </p:clrMapOvr>
  <p:transition spd="slow">
    <p:strips dir="r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214829"/>
      </p:ext>
    </p:extLst>
  </p:cSld>
  <p:clrMapOvr>
    <a:masterClrMapping/>
  </p:clrMapOvr>
  <p:transition spd="slow">
    <p:strips dir="r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860283"/>
      </p:ext>
    </p:extLst>
  </p:cSld>
  <p:clrMapOvr>
    <a:masterClrMapping/>
  </p:clrMapOvr>
  <p:transition spd="slow">
    <p:strips dir="r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88955"/>
      </p:ext>
    </p:extLst>
  </p:cSld>
  <p:clrMapOvr>
    <a:masterClrMapping/>
  </p:clrMapOvr>
  <p:transition spd="slow">
    <p:strips dir="r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773911"/>
      </p:ext>
    </p:extLst>
  </p:cSld>
  <p:clrMapOvr>
    <a:masterClrMapping/>
  </p:clrMapOvr>
  <p:transition spd="slow">
    <p:strips dir="r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33133999"/>
      </p:ext>
    </p:extLst>
  </p:cSld>
  <p:clrMapOvr>
    <a:masterClrMapping/>
  </p:clrMapOvr>
  <p:transition spd="slow">
    <p:strips dir="r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B8E56-D23B-4894-93B5-838CD13FC36E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7C9D37-8F40-4679-92AA-8EF827BD9B3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6211503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752887"/>
      </p:ext>
    </p:extLst>
  </p:cSld>
  <p:clrMapOvr>
    <a:masterClrMapping/>
  </p:clrMapOvr>
  <p:transition spd="slow">
    <p:strips dir="r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616930"/>
      </p:ext>
    </p:extLst>
  </p:cSld>
  <p:clrMapOvr>
    <a:masterClrMapping/>
  </p:clrMapOvr>
  <p:transition spd="slow">
    <p:strips dir="r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59051"/>
      </p:ext>
    </p:extLst>
  </p:cSld>
  <p:clrMapOvr>
    <a:masterClrMapping/>
  </p:clrMapOvr>
  <p:transition spd="slow">
    <p:strips dir="ru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327724"/>
      </p:ext>
    </p:extLst>
  </p:cSld>
  <p:clrMapOvr>
    <a:masterClrMapping/>
  </p:clrMapOvr>
  <p:transition spd="slow">
    <p:strips dir="r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42799"/>
      </p:ext>
    </p:extLst>
  </p:cSld>
  <p:clrMapOvr>
    <a:masterClrMapping/>
  </p:clrMapOvr>
  <p:transition spd="slow">
    <p:strips dir="r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407777"/>
      </p:ext>
    </p:extLst>
  </p:cSld>
  <p:clrMapOvr>
    <a:masterClrMapping/>
  </p:clrMapOvr>
  <p:transition spd="slow">
    <p:strips dir="r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47791"/>
      </p:ext>
    </p:extLst>
  </p:cSld>
  <p:clrMapOvr>
    <a:masterClrMapping/>
  </p:clrMapOvr>
  <p:transition spd="slow">
    <p:strips dir="r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42605"/>
      </p:ext>
    </p:extLst>
  </p:cSld>
  <p:clrMapOvr>
    <a:masterClrMapping/>
  </p:clrMapOvr>
  <p:transition spd="slow">
    <p:strips dir="r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244664"/>
      </p:ext>
    </p:extLst>
  </p:cSld>
  <p:clrMapOvr>
    <a:masterClrMapping/>
  </p:clrMapOvr>
  <p:transition spd="slow">
    <p:strips dir="r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934813"/>
      </p:ext>
    </p:extLst>
  </p:cSld>
  <p:clrMapOvr>
    <a:masterClrMapping/>
  </p:clrMapOvr>
  <p:transition spd="slow">
    <p:strips dir="r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1A8B9D-C58A-4F86-8E4F-05B689CE127F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20CCEC-9742-466B-964D-624FED21ACC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415874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127889"/>
      </p:ext>
    </p:extLst>
  </p:cSld>
  <p:clrMapOvr>
    <a:masterClrMapping/>
  </p:clrMapOvr>
  <p:transition spd="slow">
    <p:strips dir="r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462715"/>
      </p:ext>
    </p:extLst>
  </p:cSld>
  <p:clrMapOvr>
    <a:masterClrMapping/>
  </p:clrMapOvr>
  <p:transition spd="slow">
    <p:strips dir="ru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94704"/>
      </p:ext>
    </p:extLst>
  </p:cSld>
  <p:clrMapOvr>
    <a:masterClrMapping/>
  </p:clrMapOvr>
  <p:transition spd="slow">
    <p:strips dir="ru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711115257"/>
      </p:ext>
    </p:extLst>
  </p:cSld>
  <p:clrMapOvr>
    <a:masterClrMapping/>
  </p:clrMapOvr>
  <p:transition spd="slow">
    <p:strips dir="ru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22391"/>
      </p:ext>
    </p:extLst>
  </p:cSld>
  <p:clrMapOvr>
    <a:masterClrMapping/>
  </p:clrMapOvr>
  <p:transition spd="slow">
    <p:strips dir="ru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948239"/>
      </p:ext>
    </p:extLst>
  </p:cSld>
  <p:clrMapOvr>
    <a:masterClrMapping/>
  </p:clrMapOvr>
  <p:transition spd="slow">
    <p:strips dir="ru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517287"/>
      </p:ext>
    </p:extLst>
  </p:cSld>
  <p:clrMapOvr>
    <a:masterClrMapping/>
  </p:clrMapOvr>
  <p:transition spd="slow">
    <p:strips dir="ru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13387"/>
      </p:ext>
    </p:extLst>
  </p:cSld>
  <p:clrMapOvr>
    <a:masterClrMapping/>
  </p:clrMapOvr>
  <p:transition spd="slow">
    <p:strips dir="ru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369166"/>
      </p:ext>
    </p:extLst>
  </p:cSld>
  <p:clrMapOvr>
    <a:masterClrMapping/>
  </p:clrMapOvr>
  <p:transition spd="slow">
    <p:strips dir="ru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69071"/>
      </p:ext>
    </p:extLst>
  </p:cSld>
  <p:clrMapOvr>
    <a:masterClrMapping/>
  </p:clrMapOvr>
  <p:transition spd="slow">
    <p:strips dir="r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65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45BF2F-7902-4AE4-B2C1-601B938E85D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736C8-4A40-4B22-B69D-EF67B7621A0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431282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429716"/>
      </p:ext>
    </p:extLst>
  </p:cSld>
  <p:clrMapOvr>
    <a:masterClrMapping/>
  </p:clrMapOvr>
  <p:transition spd="slow">
    <p:strips dir="ru"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02360"/>
      </p:ext>
    </p:extLst>
  </p:cSld>
  <p:clrMapOvr>
    <a:masterClrMapping/>
  </p:clrMapOvr>
  <p:transition spd="slow">
    <p:strips dir="ru"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4212"/>
      </p:ext>
    </p:extLst>
  </p:cSld>
  <p:clrMapOvr>
    <a:masterClrMapping/>
  </p:clrMapOvr>
  <p:transition spd="slow">
    <p:strips dir="r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799001"/>
      </p:ext>
    </p:extLst>
  </p:cSld>
  <p:clrMapOvr>
    <a:masterClrMapping/>
  </p:clrMapOvr>
  <p:transition spd="slow">
    <p:strips dir="ru"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98372"/>
      </p:ext>
    </p:extLst>
  </p:cSld>
  <p:clrMapOvr>
    <a:masterClrMapping/>
  </p:clrMapOvr>
  <p:transition spd="slow">
    <p:strips dir="ru"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141"/>
      </p:ext>
    </p:extLst>
  </p:cSld>
  <p:clrMapOvr>
    <a:masterClrMapping/>
  </p:clrMapOvr>
  <p:transition spd="slow">
    <p:strips dir="ru"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Заголовок и объект над текст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4000500"/>
            <a:ext cx="10972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DFDB19E-E528-4E5F-B653-03913A489E84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965019"/>
      </p:ext>
    </p:extLst>
  </p:cSld>
  <p:clrMapOvr>
    <a:masterClrMapping/>
  </p:clrMapOvr>
  <p:transition spd="slow">
    <p:strips dir="ru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5843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844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5845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35846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7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8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49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0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1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2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3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4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855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 altLang="ru-RU" sz="2400" smtClean="0">
                  <a:solidFill>
                    <a:srgbClr val="00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5856" name="Rectangle 16"/>
          <p:cNvSpPr>
            <a:spLocks noGrp="1" noChangeArrowheads="1"/>
          </p:cNvSpPr>
          <p:nvPr>
            <p:ph type="dt" sz="half" idx="2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7" name="Rectangle 1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8" name="Rectangle 1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BBCB760-4F57-4BD9-8DE2-7D18FFEB8C79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5859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altLang="ru-RU" noProof="0" smtClean="0"/>
              <a:t>Образец заголовка</a:t>
            </a:r>
          </a:p>
        </p:txBody>
      </p:sp>
      <p:sp>
        <p:nvSpPr>
          <p:cNvPr id="35860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3400"/>
            </a:lvl1pPr>
          </a:lstStyle>
          <a:p>
            <a:pPr lvl="0"/>
            <a:r>
              <a:rPr lang="ru-RU" altLang="ru-RU" noProof="0" smtClean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29183395"/>
      </p:ext>
    </p:extLst>
  </p:cSld>
  <p:clrMapOvr>
    <a:masterClrMapping/>
  </p:clrMapOvr>
  <p:transition spd="slow">
    <p:strips dir="ru"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0249F56-4450-4ED6-AFD5-DA39EF8F4DE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398702"/>
      </p:ext>
    </p:extLst>
  </p:cSld>
  <p:clrMapOvr>
    <a:masterClrMapping/>
  </p:clrMapOvr>
  <p:transition spd="slow">
    <p:strips dir="ru"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78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716AD40-0CEE-454D-9021-060C7327AD4F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70377"/>
      </p:ext>
    </p:extLst>
  </p:cSld>
  <p:clrMapOvr>
    <a:masterClrMapping/>
  </p:clrMapOvr>
  <p:transition spd="slow">
    <p:strips dir="r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10BDC-1D26-4256-A9E1-640DE29D5D27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52AB8A-A563-4678-B6A6-91FC75CB54E0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254408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A613197-CD7C-4D2F-BE0F-04DA0B7851AC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054501"/>
      </p:ext>
    </p:extLst>
  </p:cSld>
  <p:clrMapOvr>
    <a:masterClrMapping/>
  </p:clrMapOvr>
  <p:transition spd="slow">
    <p:strips dir="ru"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D10FE86-219A-47BF-B832-1AA4D86F6192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9" name="Дата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533816"/>
      </p:ext>
    </p:extLst>
  </p:cSld>
  <p:clrMapOvr>
    <a:masterClrMapping/>
  </p:clrMapOvr>
  <p:transition spd="slow">
    <p:strips dir="ru"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AED47A5-AA41-4E7C-B5D8-DAB1B606AD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479160"/>
      </p:ext>
    </p:extLst>
  </p:cSld>
  <p:clrMapOvr>
    <a:masterClrMapping/>
  </p:clrMapOvr>
  <p:transition spd="slow">
    <p:strips dir="ru"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ижний колонтитул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47943F5-B29B-4AEF-9150-11A3D799268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4" name="Дата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59615"/>
      </p:ext>
    </p:extLst>
  </p:cSld>
  <p:clrMapOvr>
    <a:masterClrMapping/>
  </p:clrMapOvr>
  <p:transition spd="slow">
    <p:strips dir="ru"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A8A99975-CD67-490B-83D9-36AB3A7B895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49214"/>
      </p:ext>
    </p:extLst>
  </p:cSld>
  <p:clrMapOvr>
    <a:masterClrMapping/>
  </p:clrMapOvr>
  <p:transition spd="slow">
    <p:strips dir="ru"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2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2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8251111-3D67-40C6-982E-CC04331DA005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Дата 6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9840"/>
      </p:ext>
    </p:extLst>
  </p:cSld>
  <p:clrMapOvr>
    <a:masterClrMapping/>
  </p:clrMapOvr>
  <p:transition spd="slow">
    <p:strips dir="ru"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DCE2153-5B03-41D1-A4EC-BDDC32A11F7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642801"/>
      </p:ext>
    </p:extLst>
  </p:cSld>
  <p:clrMapOvr>
    <a:masterClrMapping/>
  </p:clrMapOvr>
  <p:transition spd="slow">
    <p:strips dir="ru"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3ED9F68-BAD0-4CEA-BC7B-3B52BD9497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84293"/>
      </p:ext>
    </p:extLst>
  </p:cSld>
  <p:clrMapOvr>
    <a:masterClrMapping/>
  </p:clrMapOvr>
  <p:transition spd="slow">
    <p:strips dir="ru"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Заголовок и 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аблица 2"/>
          <p:cNvSpPr>
            <a:spLocks noGrp="1"/>
          </p:cNvSpPr>
          <p:nvPr>
            <p:ph type="tbl" idx="1"/>
          </p:nvPr>
        </p:nvSpPr>
        <p:spPr>
          <a:xfrm>
            <a:off x="609600" y="1981200"/>
            <a:ext cx="10972800" cy="38862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6F66438-C564-4586-92C3-A12E79A7E280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6" name="Дата 5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18282"/>
      </p:ext>
    </p:extLst>
  </p:cSld>
  <p:clrMapOvr>
    <a:masterClrMapping/>
  </p:clrMapOvr>
  <p:transition spd="slow">
    <p:strips dir="ru"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95641BCA-C1DC-45F2-A652-4EB221491AEE}" type="slidenum">
              <a:rPr lang="ru-RU" altLang="ru-RU">
                <a:solidFill>
                  <a:srgbClr val="000000"/>
                </a:solidFill>
              </a:rPr>
              <a:pPr/>
              <a:t>‹#›</a:t>
            </a:fld>
            <a:endParaRPr lang="ru-RU" altLang="ru-RU">
              <a:solidFill>
                <a:srgbClr val="000000"/>
              </a:solidFill>
            </a:endParaRPr>
          </a:p>
        </p:txBody>
      </p:sp>
      <p:sp>
        <p:nvSpPr>
          <p:cNvPr id="8" name="Дата 7"/>
          <p:cNvSpPr>
            <a:spLocks noGrp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ru-RU" altLang="ru-RU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781992"/>
      </p:ext>
    </p:extLst>
  </p:cSld>
  <p:clrMapOvr>
    <a:masterClrMapping/>
  </p:clrMapOvr>
  <p:transition spd="slow">
    <p:strips dir="r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.xml"/><Relationship Id="rId13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59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61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83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5" Type="http://schemas.openxmlformats.org/officeDocument/2006/relationships/theme" Target="../theme/theme14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89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slideLayout" Target="../slideLayouts/slideLayout22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1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Relationship Id="rId1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0.xml"/><Relationship Id="rId3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29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23.xml"/><Relationship Id="rId6" Type="http://schemas.openxmlformats.org/officeDocument/2006/relationships/slideLayout" Target="../slideLayouts/slideLayout228.xml"/><Relationship Id="rId11" Type="http://schemas.openxmlformats.org/officeDocument/2006/relationships/slideLayout" Target="../slideLayouts/slideLayout233.xml"/><Relationship Id="rId5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35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slideLayout" Target="../slideLayouts/slideLayout1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4984FDF-C6CD-4FCC-876E-C780373CA5F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D30839-8A4F-42FF-BDC7-03D33A1F86B8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1458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67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9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683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  <p:sldLayoutId id="2147484015" r:id="rId12"/>
    <p:sldLayoutId id="2147484016" r:id="rId13"/>
    <p:sldLayoutId id="2147484017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43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7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  <p:sldLayoutId id="2147484045" r:id="rId12"/>
    <p:sldLayoutId id="2147484046" r:id="rId13"/>
    <p:sldLayoutId id="2147484047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67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50" r:id="rId2"/>
    <p:sldLayoutId id="2147484051" r:id="rId3"/>
    <p:sldLayoutId id="2147484052" r:id="rId4"/>
    <p:sldLayoutId id="2147484053" r:id="rId5"/>
    <p:sldLayoutId id="2147484054" r:id="rId6"/>
    <p:sldLayoutId id="2147484055" r:id="rId7"/>
    <p:sldLayoutId id="2147484056" r:id="rId8"/>
    <p:sldLayoutId id="2147484057" r:id="rId9"/>
    <p:sldLayoutId id="2147484058" r:id="rId10"/>
    <p:sldLayoutId id="2147484059" r:id="rId11"/>
    <p:sldLayoutId id="2147484060" r:id="rId12"/>
    <p:sldLayoutId id="2147484061" r:id="rId13"/>
    <p:sldLayoutId id="214748406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71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"/>
            <a:ext cx="12192000" cy="6856413"/>
            <a:chOff x="0" y="0"/>
            <a:chExt cx="5760" cy="4319"/>
          </a:xfrm>
        </p:grpSpPr>
        <p:sp>
          <p:nvSpPr>
            <p:cNvPr id="24579" name="Freeform 3"/>
            <p:cNvSpPr>
              <a:spLocks/>
            </p:cNvSpPr>
            <p:nvPr/>
          </p:nvSpPr>
          <p:spPr bwMode="hidden">
            <a:xfrm>
              <a:off x="0" y="12"/>
              <a:ext cx="5758" cy="3273"/>
            </a:xfrm>
            <a:custGeom>
              <a:avLst/>
              <a:gdLst/>
              <a:ahLst/>
              <a:cxnLst>
                <a:cxn ang="0">
                  <a:pos x="3193" y="1816"/>
                </a:cxn>
                <a:cxn ang="0">
                  <a:pos x="0" y="0"/>
                </a:cxn>
                <a:cxn ang="0">
                  <a:pos x="0" y="522"/>
                </a:cxn>
                <a:cxn ang="0">
                  <a:pos x="3037" y="1978"/>
                </a:cxn>
                <a:cxn ang="0">
                  <a:pos x="5740" y="3273"/>
                </a:cxn>
                <a:cxn ang="0">
                  <a:pos x="5740" y="3267"/>
                </a:cxn>
                <a:cxn ang="0">
                  <a:pos x="3193" y="1816"/>
                </a:cxn>
                <a:cxn ang="0">
                  <a:pos x="3193" y="1816"/>
                </a:cxn>
              </a:cxnLst>
              <a:rect l="0" t="0" r="r" b="b"/>
              <a:pathLst>
                <a:path w="5740" h="3273">
                  <a:moveTo>
                    <a:pt x="3193" y="1816"/>
                  </a:moveTo>
                  <a:lnTo>
                    <a:pt x="0" y="0"/>
                  </a:lnTo>
                  <a:lnTo>
                    <a:pt x="0" y="522"/>
                  </a:lnTo>
                  <a:lnTo>
                    <a:pt x="3037" y="1978"/>
                  </a:lnTo>
                  <a:lnTo>
                    <a:pt x="5740" y="3273"/>
                  </a:lnTo>
                  <a:lnTo>
                    <a:pt x="5740" y="3267"/>
                  </a:lnTo>
                  <a:lnTo>
                    <a:pt x="3193" y="1816"/>
                  </a:lnTo>
                  <a:lnTo>
                    <a:pt x="3193" y="181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3529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80" name="Freeform 4"/>
            <p:cNvSpPr>
              <a:spLocks/>
            </p:cNvSpPr>
            <p:nvPr/>
          </p:nvSpPr>
          <p:spPr bwMode="hidden">
            <a:xfrm>
              <a:off x="149" y="0"/>
              <a:ext cx="5609" cy="3243"/>
            </a:xfrm>
            <a:custGeom>
              <a:avLst/>
              <a:gdLst/>
              <a:ahLst/>
              <a:cxnLst>
                <a:cxn ang="0">
                  <a:pos x="3163" y="1714"/>
                </a:cxn>
                <a:cxn ang="0">
                  <a:pos x="431" y="0"/>
                </a:cxn>
                <a:cxn ang="0">
                  <a:pos x="0" y="0"/>
                </a:cxn>
                <a:cxn ang="0">
                  <a:pos x="3086" y="1786"/>
                </a:cxn>
                <a:cxn ang="0">
                  <a:pos x="5591" y="3243"/>
                </a:cxn>
                <a:cxn ang="0">
                  <a:pos x="5591" y="3237"/>
                </a:cxn>
                <a:cxn ang="0">
                  <a:pos x="3163" y="1714"/>
                </a:cxn>
                <a:cxn ang="0">
                  <a:pos x="3163" y="1714"/>
                </a:cxn>
              </a:cxnLst>
              <a:rect l="0" t="0" r="r" b="b"/>
              <a:pathLst>
                <a:path w="5591" h="3243">
                  <a:moveTo>
                    <a:pt x="3163" y="1714"/>
                  </a:moveTo>
                  <a:lnTo>
                    <a:pt x="431" y="0"/>
                  </a:lnTo>
                  <a:lnTo>
                    <a:pt x="0" y="0"/>
                  </a:lnTo>
                  <a:lnTo>
                    <a:pt x="3086" y="1786"/>
                  </a:lnTo>
                  <a:lnTo>
                    <a:pt x="5591" y="3243"/>
                  </a:lnTo>
                  <a:lnTo>
                    <a:pt x="5591" y="3237"/>
                  </a:lnTo>
                  <a:lnTo>
                    <a:pt x="3163" y="1714"/>
                  </a:lnTo>
                  <a:lnTo>
                    <a:pt x="3163" y="1714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81" name="Freeform 5"/>
            <p:cNvSpPr>
              <a:spLocks/>
            </p:cNvSpPr>
            <p:nvPr/>
          </p:nvSpPr>
          <p:spPr bwMode="hidden">
            <a:xfrm>
              <a:off x="0" y="3433"/>
              <a:ext cx="4038" cy="191"/>
            </a:xfrm>
            <a:custGeom>
              <a:avLst/>
              <a:gdLst/>
              <a:ahLst/>
              <a:cxnLst>
                <a:cxn ang="0">
                  <a:pos x="0" y="156"/>
                </a:cxn>
                <a:cxn ang="0">
                  <a:pos x="4042" y="192"/>
                </a:cxn>
                <a:cxn ang="0">
                  <a:pos x="4042" y="144"/>
                </a:cxn>
                <a:cxn ang="0">
                  <a:pos x="0" y="0"/>
                </a:cxn>
                <a:cxn ang="0">
                  <a:pos x="0" y="156"/>
                </a:cxn>
                <a:cxn ang="0">
                  <a:pos x="0" y="156"/>
                </a:cxn>
              </a:cxnLst>
              <a:rect l="0" t="0" r="r" b="b"/>
              <a:pathLst>
                <a:path w="4042" h="192">
                  <a:moveTo>
                    <a:pt x="0" y="156"/>
                  </a:moveTo>
                  <a:lnTo>
                    <a:pt x="4042" y="192"/>
                  </a:lnTo>
                  <a:lnTo>
                    <a:pt x="4042" y="144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0" y="15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568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35" name="Freeform 6"/>
            <p:cNvSpPr>
              <a:spLocks/>
            </p:cNvSpPr>
            <p:nvPr/>
          </p:nvSpPr>
          <p:spPr bwMode="hidden">
            <a:xfrm>
              <a:off x="4038" y="3577"/>
              <a:ext cx="1720" cy="65"/>
            </a:xfrm>
            <a:custGeom>
              <a:avLst/>
              <a:gdLst>
                <a:gd name="T0" fmla="*/ 1718 w 1722"/>
                <a:gd name="T1" fmla="*/ 64 h 66"/>
                <a:gd name="T2" fmla="*/ 1718 w 1722"/>
                <a:gd name="T3" fmla="*/ 58 h 66"/>
                <a:gd name="T4" fmla="*/ 0 w 1722"/>
                <a:gd name="T5" fmla="*/ 0 h 66"/>
                <a:gd name="T6" fmla="*/ 0 w 1722"/>
                <a:gd name="T7" fmla="*/ 46 h 66"/>
                <a:gd name="T8" fmla="*/ 1718 w 1722"/>
                <a:gd name="T9" fmla="*/ 64 h 66"/>
                <a:gd name="T10" fmla="*/ 1718 w 1722"/>
                <a:gd name="T11" fmla="*/ 64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2" h="66">
                  <a:moveTo>
                    <a:pt x="1722" y="66"/>
                  </a:moveTo>
                  <a:lnTo>
                    <a:pt x="1722" y="6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1722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83" name="Freeform 7"/>
            <p:cNvSpPr>
              <a:spLocks/>
            </p:cNvSpPr>
            <p:nvPr/>
          </p:nvSpPr>
          <p:spPr bwMode="hidden">
            <a:xfrm>
              <a:off x="0" y="3726"/>
              <a:ext cx="4784" cy="329"/>
            </a:xfrm>
            <a:custGeom>
              <a:avLst/>
              <a:gdLst/>
              <a:ahLst/>
              <a:cxnLst>
                <a:cxn ang="0">
                  <a:pos x="0" y="329"/>
                </a:cxn>
                <a:cxn ang="0">
                  <a:pos x="4789" y="77"/>
                </a:cxn>
                <a:cxn ang="0">
                  <a:pos x="4789" y="0"/>
                </a:cxn>
                <a:cxn ang="0">
                  <a:pos x="0" y="107"/>
                </a:cxn>
                <a:cxn ang="0">
                  <a:pos x="0" y="329"/>
                </a:cxn>
                <a:cxn ang="0">
                  <a:pos x="0" y="329"/>
                </a:cxn>
              </a:cxnLst>
              <a:rect l="0" t="0" r="r" b="b"/>
              <a:pathLst>
                <a:path w="4789" h="329">
                  <a:moveTo>
                    <a:pt x="0" y="329"/>
                  </a:moveTo>
                  <a:lnTo>
                    <a:pt x="4789" y="77"/>
                  </a:lnTo>
                  <a:lnTo>
                    <a:pt x="4789" y="0"/>
                  </a:lnTo>
                  <a:lnTo>
                    <a:pt x="0" y="107"/>
                  </a:lnTo>
                  <a:lnTo>
                    <a:pt x="0" y="329"/>
                  </a:lnTo>
                  <a:lnTo>
                    <a:pt x="0" y="329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1961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37" name="Freeform 8"/>
            <p:cNvSpPr>
              <a:spLocks/>
            </p:cNvSpPr>
            <p:nvPr/>
          </p:nvSpPr>
          <p:spPr bwMode="hidden">
            <a:xfrm>
              <a:off x="4784" y="3702"/>
              <a:ext cx="974" cy="101"/>
            </a:xfrm>
            <a:custGeom>
              <a:avLst/>
              <a:gdLst>
                <a:gd name="T0" fmla="*/ 973 w 975"/>
                <a:gd name="T1" fmla="*/ 48 h 101"/>
                <a:gd name="T2" fmla="*/ 973 w 975"/>
                <a:gd name="T3" fmla="*/ 0 h 101"/>
                <a:gd name="T4" fmla="*/ 0 w 975"/>
                <a:gd name="T5" fmla="*/ 24 h 101"/>
                <a:gd name="T6" fmla="*/ 0 w 975"/>
                <a:gd name="T7" fmla="*/ 101 h 101"/>
                <a:gd name="T8" fmla="*/ 973 w 975"/>
                <a:gd name="T9" fmla="*/ 48 h 101"/>
                <a:gd name="T10" fmla="*/ 973 w 975"/>
                <a:gd name="T11" fmla="*/ 48 h 1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75" h="101">
                  <a:moveTo>
                    <a:pt x="975" y="48"/>
                  </a:moveTo>
                  <a:lnTo>
                    <a:pt x="975" y="0"/>
                  </a:lnTo>
                  <a:lnTo>
                    <a:pt x="0" y="24"/>
                  </a:lnTo>
                  <a:lnTo>
                    <a:pt x="0" y="101"/>
                  </a:lnTo>
                  <a:lnTo>
                    <a:pt x="975" y="4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38" name="Freeform 9"/>
            <p:cNvSpPr>
              <a:spLocks/>
            </p:cNvSpPr>
            <p:nvPr/>
          </p:nvSpPr>
          <p:spPr bwMode="hidden">
            <a:xfrm>
              <a:off x="3619" y="3815"/>
              <a:ext cx="2139" cy="198"/>
            </a:xfrm>
            <a:custGeom>
              <a:avLst/>
              <a:gdLst>
                <a:gd name="T0" fmla="*/ 2137 w 2141"/>
                <a:gd name="T1" fmla="*/ 0 h 198"/>
                <a:gd name="T2" fmla="*/ 0 w 2141"/>
                <a:gd name="T3" fmla="*/ 156 h 198"/>
                <a:gd name="T4" fmla="*/ 0 w 2141"/>
                <a:gd name="T5" fmla="*/ 198 h 198"/>
                <a:gd name="T6" fmla="*/ 2137 w 2141"/>
                <a:gd name="T7" fmla="*/ 0 h 198"/>
                <a:gd name="T8" fmla="*/ 2137 w 2141"/>
                <a:gd name="T9" fmla="*/ 0 h 1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41" h="198">
                  <a:moveTo>
                    <a:pt x="2141" y="0"/>
                  </a:moveTo>
                  <a:lnTo>
                    <a:pt x="0" y="156"/>
                  </a:lnTo>
                  <a:lnTo>
                    <a:pt x="0" y="198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86" name="Freeform 10"/>
            <p:cNvSpPr>
              <a:spLocks/>
            </p:cNvSpPr>
            <p:nvPr/>
          </p:nvSpPr>
          <p:spPr bwMode="hidden">
            <a:xfrm>
              <a:off x="0" y="3971"/>
              <a:ext cx="3619" cy="348"/>
            </a:xfrm>
            <a:custGeom>
              <a:avLst/>
              <a:gdLst/>
              <a:ahLst/>
              <a:cxnLst>
                <a:cxn ang="0">
                  <a:pos x="0" y="348"/>
                </a:cxn>
                <a:cxn ang="0">
                  <a:pos x="311" y="348"/>
                </a:cxn>
                <a:cxn ang="0">
                  <a:pos x="3623" y="42"/>
                </a:cxn>
                <a:cxn ang="0">
                  <a:pos x="3623" y="0"/>
                </a:cxn>
                <a:cxn ang="0">
                  <a:pos x="0" y="264"/>
                </a:cxn>
                <a:cxn ang="0">
                  <a:pos x="0" y="348"/>
                </a:cxn>
                <a:cxn ang="0">
                  <a:pos x="0" y="348"/>
                </a:cxn>
              </a:cxnLst>
              <a:rect l="0" t="0" r="r" b="b"/>
              <a:pathLst>
                <a:path w="3623" h="348">
                  <a:moveTo>
                    <a:pt x="0" y="348"/>
                  </a:moveTo>
                  <a:lnTo>
                    <a:pt x="311" y="348"/>
                  </a:lnTo>
                  <a:lnTo>
                    <a:pt x="3623" y="42"/>
                  </a:lnTo>
                  <a:lnTo>
                    <a:pt x="3623" y="0"/>
                  </a:lnTo>
                  <a:lnTo>
                    <a:pt x="0" y="264"/>
                  </a:lnTo>
                  <a:lnTo>
                    <a:pt x="0" y="348"/>
                  </a:lnTo>
                  <a:lnTo>
                    <a:pt x="0" y="3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0" name="Freeform 11"/>
            <p:cNvSpPr>
              <a:spLocks/>
            </p:cNvSpPr>
            <p:nvPr/>
          </p:nvSpPr>
          <p:spPr bwMode="hidden">
            <a:xfrm>
              <a:off x="2097" y="4043"/>
              <a:ext cx="2514" cy="276"/>
            </a:xfrm>
            <a:custGeom>
              <a:avLst/>
              <a:gdLst>
                <a:gd name="T0" fmla="*/ 2176 w 2517"/>
                <a:gd name="T1" fmla="*/ 276 h 276"/>
                <a:gd name="T2" fmla="*/ 2511 w 2517"/>
                <a:gd name="T3" fmla="*/ 204 h 276"/>
                <a:gd name="T4" fmla="*/ 2254 w 2517"/>
                <a:gd name="T5" fmla="*/ 0 h 276"/>
                <a:gd name="T6" fmla="*/ 0 w 2517"/>
                <a:gd name="T7" fmla="*/ 276 h 276"/>
                <a:gd name="T8" fmla="*/ 2176 w 2517"/>
                <a:gd name="T9" fmla="*/ 276 h 276"/>
                <a:gd name="T10" fmla="*/ 2176 w 2517"/>
                <a:gd name="T11" fmla="*/ 276 h 2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7" h="276">
                  <a:moveTo>
                    <a:pt x="2182" y="276"/>
                  </a:moveTo>
                  <a:lnTo>
                    <a:pt x="2517" y="204"/>
                  </a:lnTo>
                  <a:lnTo>
                    <a:pt x="2260" y="0"/>
                  </a:lnTo>
                  <a:lnTo>
                    <a:pt x="0" y="276"/>
                  </a:lnTo>
                  <a:lnTo>
                    <a:pt x="2182" y="27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88" name="Freeform 12"/>
            <p:cNvSpPr>
              <a:spLocks/>
            </p:cNvSpPr>
            <p:nvPr/>
          </p:nvSpPr>
          <p:spPr bwMode="hidden">
            <a:xfrm>
              <a:off x="4354" y="3869"/>
              <a:ext cx="1404" cy="378"/>
            </a:xfrm>
            <a:custGeom>
              <a:avLst/>
              <a:gdLst/>
              <a:ahLst/>
              <a:cxnLst>
                <a:cxn ang="0">
                  <a:pos x="1405" y="126"/>
                </a:cxn>
                <a:cxn ang="0">
                  <a:pos x="1405" y="0"/>
                </a:cxn>
                <a:cxn ang="0">
                  <a:pos x="0" y="174"/>
                </a:cxn>
                <a:cxn ang="0">
                  <a:pos x="257" y="378"/>
                </a:cxn>
                <a:cxn ang="0">
                  <a:pos x="1405" y="126"/>
                </a:cxn>
                <a:cxn ang="0">
                  <a:pos x="1405" y="126"/>
                </a:cxn>
              </a:cxnLst>
              <a:rect l="0" t="0" r="r" b="b"/>
              <a:pathLst>
                <a:path w="1405" h="378">
                  <a:moveTo>
                    <a:pt x="1405" y="126"/>
                  </a:moveTo>
                  <a:lnTo>
                    <a:pt x="1405" y="0"/>
                  </a:lnTo>
                  <a:lnTo>
                    <a:pt x="0" y="174"/>
                  </a:lnTo>
                  <a:lnTo>
                    <a:pt x="257" y="378"/>
                  </a:lnTo>
                  <a:lnTo>
                    <a:pt x="1405" y="126"/>
                  </a:lnTo>
                  <a:lnTo>
                    <a:pt x="1405" y="12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6863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2" name="Freeform 13"/>
            <p:cNvSpPr>
              <a:spLocks/>
            </p:cNvSpPr>
            <p:nvPr/>
          </p:nvSpPr>
          <p:spPr bwMode="hidden">
            <a:xfrm>
              <a:off x="5030" y="3151"/>
              <a:ext cx="728" cy="240"/>
            </a:xfrm>
            <a:custGeom>
              <a:avLst/>
              <a:gdLst>
                <a:gd name="T0" fmla="*/ 727 w 729"/>
                <a:gd name="T1" fmla="*/ 240 h 240"/>
                <a:gd name="T2" fmla="*/ 0 w 729"/>
                <a:gd name="T3" fmla="*/ 0 h 240"/>
                <a:gd name="T4" fmla="*/ 0 w 729"/>
                <a:gd name="T5" fmla="*/ 6 h 240"/>
                <a:gd name="T6" fmla="*/ 727 w 729"/>
                <a:gd name="T7" fmla="*/ 240 h 240"/>
                <a:gd name="T8" fmla="*/ 727 w 729"/>
                <a:gd name="T9" fmla="*/ 24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9" h="240">
                  <a:moveTo>
                    <a:pt x="729" y="240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729" y="24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0" name="Freeform 14"/>
            <p:cNvSpPr>
              <a:spLocks/>
            </p:cNvSpPr>
            <p:nvPr/>
          </p:nvSpPr>
          <p:spPr bwMode="hidden">
            <a:xfrm>
              <a:off x="0" y="1486"/>
              <a:ext cx="5030" cy="1671"/>
            </a:xfrm>
            <a:custGeom>
              <a:avLst/>
              <a:gdLst/>
              <a:ahLst/>
              <a:cxnLst>
                <a:cxn ang="0">
                  <a:pos x="0" y="72"/>
                </a:cxn>
                <a:cxn ang="0">
                  <a:pos x="5035" y="1672"/>
                </a:cxn>
                <a:cxn ang="0">
                  <a:pos x="5035" y="1666"/>
                </a:cxn>
                <a:cxn ang="0">
                  <a:pos x="0" y="0"/>
                </a:cxn>
                <a:cxn ang="0">
                  <a:pos x="0" y="72"/>
                </a:cxn>
                <a:cxn ang="0">
                  <a:pos x="0" y="72"/>
                </a:cxn>
              </a:cxnLst>
              <a:rect l="0" t="0" r="r" b="b"/>
              <a:pathLst>
                <a:path w="5035" h="1672">
                  <a:moveTo>
                    <a:pt x="0" y="72"/>
                  </a:moveTo>
                  <a:lnTo>
                    <a:pt x="5035" y="1672"/>
                  </a:lnTo>
                  <a:lnTo>
                    <a:pt x="5035" y="1666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2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4510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4" name="Freeform 15"/>
            <p:cNvSpPr>
              <a:spLocks/>
            </p:cNvSpPr>
            <p:nvPr/>
          </p:nvSpPr>
          <p:spPr bwMode="hidden">
            <a:xfrm>
              <a:off x="5030" y="3049"/>
              <a:ext cx="728" cy="318"/>
            </a:xfrm>
            <a:custGeom>
              <a:avLst/>
              <a:gdLst>
                <a:gd name="T0" fmla="*/ 727 w 729"/>
                <a:gd name="T1" fmla="*/ 318 h 318"/>
                <a:gd name="T2" fmla="*/ 727 w 729"/>
                <a:gd name="T3" fmla="*/ 312 h 318"/>
                <a:gd name="T4" fmla="*/ 0 w 729"/>
                <a:gd name="T5" fmla="*/ 0 h 318"/>
                <a:gd name="T6" fmla="*/ 0 w 729"/>
                <a:gd name="T7" fmla="*/ 54 h 318"/>
                <a:gd name="T8" fmla="*/ 727 w 729"/>
                <a:gd name="T9" fmla="*/ 318 h 318"/>
                <a:gd name="T10" fmla="*/ 727 w 729"/>
                <a:gd name="T11" fmla="*/ 318 h 31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29" h="318">
                  <a:moveTo>
                    <a:pt x="729" y="318"/>
                  </a:moveTo>
                  <a:lnTo>
                    <a:pt x="729" y="312"/>
                  </a:lnTo>
                  <a:lnTo>
                    <a:pt x="0" y="0"/>
                  </a:lnTo>
                  <a:lnTo>
                    <a:pt x="0" y="54"/>
                  </a:lnTo>
                  <a:lnTo>
                    <a:pt x="729" y="31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2" name="Freeform 16"/>
            <p:cNvSpPr>
              <a:spLocks/>
            </p:cNvSpPr>
            <p:nvPr/>
          </p:nvSpPr>
          <p:spPr bwMode="hidden">
            <a:xfrm>
              <a:off x="0" y="916"/>
              <a:ext cx="5030" cy="2187"/>
            </a:xfrm>
            <a:custGeom>
              <a:avLst/>
              <a:gdLst/>
              <a:ahLst/>
              <a:cxnLst>
                <a:cxn ang="0">
                  <a:pos x="0" y="396"/>
                </a:cxn>
                <a:cxn ang="0">
                  <a:pos x="5035" y="2188"/>
                </a:cxn>
                <a:cxn ang="0">
                  <a:pos x="5035" y="2134"/>
                </a:cxn>
                <a:cxn ang="0">
                  <a:pos x="0" y="0"/>
                </a:cxn>
                <a:cxn ang="0">
                  <a:pos x="0" y="396"/>
                </a:cxn>
                <a:cxn ang="0">
                  <a:pos x="0" y="396"/>
                </a:cxn>
              </a:cxnLst>
              <a:rect l="0" t="0" r="r" b="b"/>
              <a:pathLst>
                <a:path w="5035" h="2188">
                  <a:moveTo>
                    <a:pt x="0" y="396"/>
                  </a:moveTo>
                  <a:lnTo>
                    <a:pt x="5035" y="2188"/>
                  </a:lnTo>
                  <a:lnTo>
                    <a:pt x="5035" y="2134"/>
                  </a:lnTo>
                  <a:lnTo>
                    <a:pt x="0" y="0"/>
                  </a:lnTo>
                  <a:lnTo>
                    <a:pt x="0" y="396"/>
                  </a:lnTo>
                  <a:lnTo>
                    <a:pt x="0" y="396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3" name="Freeform 17"/>
            <p:cNvSpPr>
              <a:spLocks/>
            </p:cNvSpPr>
            <p:nvPr/>
          </p:nvSpPr>
          <p:spPr bwMode="hidden">
            <a:xfrm>
              <a:off x="2294" y="0"/>
              <a:ext cx="3159" cy="2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145" y="2727"/>
                </a:cxn>
                <a:cxn ang="0">
                  <a:pos x="3163" y="2704"/>
                </a:cxn>
                <a:cxn ang="0">
                  <a:pos x="10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63" h="2727">
                  <a:moveTo>
                    <a:pt x="0" y="0"/>
                  </a:moveTo>
                  <a:lnTo>
                    <a:pt x="3145" y="2727"/>
                  </a:lnTo>
                  <a:lnTo>
                    <a:pt x="3163" y="2704"/>
                  </a:lnTo>
                  <a:lnTo>
                    <a:pt x="10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980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4" name="Freeform 18"/>
            <p:cNvSpPr>
              <a:spLocks/>
            </p:cNvSpPr>
            <p:nvPr/>
          </p:nvSpPr>
          <p:spPr bwMode="hidden">
            <a:xfrm>
              <a:off x="5435" y="2702"/>
              <a:ext cx="323" cy="299"/>
            </a:xfrm>
            <a:custGeom>
              <a:avLst/>
              <a:gdLst/>
              <a:ahLst/>
              <a:cxnLst>
                <a:cxn ang="0">
                  <a:pos x="323" y="299"/>
                </a:cxn>
                <a:cxn ang="0">
                  <a:pos x="323" y="263"/>
                </a:cxn>
                <a:cxn ang="0">
                  <a:pos x="18" y="0"/>
                </a:cxn>
                <a:cxn ang="0">
                  <a:pos x="0" y="23"/>
                </a:cxn>
                <a:cxn ang="0">
                  <a:pos x="323" y="299"/>
                </a:cxn>
                <a:cxn ang="0">
                  <a:pos x="323" y="299"/>
                </a:cxn>
              </a:cxnLst>
              <a:rect l="0" t="0" r="r" b="b"/>
              <a:pathLst>
                <a:path w="323" h="299">
                  <a:moveTo>
                    <a:pt x="323" y="299"/>
                  </a:moveTo>
                  <a:lnTo>
                    <a:pt x="323" y="263"/>
                  </a:lnTo>
                  <a:lnTo>
                    <a:pt x="18" y="0"/>
                  </a:lnTo>
                  <a:lnTo>
                    <a:pt x="0" y="23"/>
                  </a:lnTo>
                  <a:lnTo>
                    <a:pt x="323" y="299"/>
                  </a:lnTo>
                  <a:lnTo>
                    <a:pt x="323" y="299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4118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48" name="Freeform 19"/>
            <p:cNvSpPr>
              <a:spLocks/>
            </p:cNvSpPr>
            <p:nvPr/>
          </p:nvSpPr>
          <p:spPr bwMode="hidden">
            <a:xfrm>
              <a:off x="5477" y="2588"/>
              <a:ext cx="281" cy="335"/>
            </a:xfrm>
            <a:custGeom>
              <a:avLst/>
              <a:gdLst>
                <a:gd name="T0" fmla="*/ 281 w 281"/>
                <a:gd name="T1" fmla="*/ 335 h 335"/>
                <a:gd name="T2" fmla="*/ 281 w 281"/>
                <a:gd name="T3" fmla="*/ 173 h 335"/>
                <a:gd name="T4" fmla="*/ 96 w 281"/>
                <a:gd name="T5" fmla="*/ 0 h 335"/>
                <a:gd name="T6" fmla="*/ 0 w 281"/>
                <a:gd name="T7" fmla="*/ 90 h 335"/>
                <a:gd name="T8" fmla="*/ 281 w 281"/>
                <a:gd name="T9" fmla="*/ 335 h 335"/>
                <a:gd name="T10" fmla="*/ 281 w 281"/>
                <a:gd name="T11" fmla="*/ 335 h 33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1" h="335">
                  <a:moveTo>
                    <a:pt x="281" y="335"/>
                  </a:moveTo>
                  <a:lnTo>
                    <a:pt x="281" y="173"/>
                  </a:lnTo>
                  <a:lnTo>
                    <a:pt x="96" y="0"/>
                  </a:lnTo>
                  <a:lnTo>
                    <a:pt x="0" y="90"/>
                  </a:lnTo>
                  <a:lnTo>
                    <a:pt x="281" y="33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6" name="Freeform 20"/>
            <p:cNvSpPr>
              <a:spLocks/>
            </p:cNvSpPr>
            <p:nvPr/>
          </p:nvSpPr>
          <p:spPr bwMode="hidden">
            <a:xfrm>
              <a:off x="2454" y="0"/>
              <a:ext cx="3119" cy="26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026" y="2680"/>
                </a:cxn>
                <a:cxn ang="0">
                  <a:pos x="3122" y="2590"/>
                </a:cxn>
                <a:cxn ang="0">
                  <a:pos x="383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122" h="2680">
                  <a:moveTo>
                    <a:pt x="0" y="0"/>
                  </a:moveTo>
                  <a:lnTo>
                    <a:pt x="3026" y="2680"/>
                  </a:lnTo>
                  <a:lnTo>
                    <a:pt x="3122" y="2590"/>
                  </a:lnTo>
                  <a:lnTo>
                    <a:pt x="383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50" name="Freeform 21"/>
            <p:cNvSpPr>
              <a:spLocks/>
            </p:cNvSpPr>
            <p:nvPr/>
          </p:nvSpPr>
          <p:spPr bwMode="hidden">
            <a:xfrm>
              <a:off x="5626" y="2534"/>
              <a:ext cx="132" cy="132"/>
            </a:xfrm>
            <a:custGeom>
              <a:avLst/>
              <a:gdLst>
                <a:gd name="T0" fmla="*/ 132 w 132"/>
                <a:gd name="T1" fmla="*/ 132 h 132"/>
                <a:gd name="T2" fmla="*/ 0 w 132"/>
                <a:gd name="T3" fmla="*/ 0 h 132"/>
                <a:gd name="T4" fmla="*/ 0 w 132"/>
                <a:gd name="T5" fmla="*/ 0 h 132"/>
                <a:gd name="T6" fmla="*/ 132 w 132"/>
                <a:gd name="T7" fmla="*/ 132 h 132"/>
                <a:gd name="T8" fmla="*/ 132 w 132"/>
                <a:gd name="T9" fmla="*/ 132 h 1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" h="132">
                  <a:moveTo>
                    <a:pt x="132" y="132"/>
                  </a:moveTo>
                  <a:lnTo>
                    <a:pt x="0" y="0"/>
                  </a:lnTo>
                  <a:lnTo>
                    <a:pt x="132" y="132"/>
                  </a:lnTo>
                  <a:close/>
                </a:path>
              </a:pathLst>
            </a:custGeom>
            <a:solidFill>
              <a:srgbClr val="FF999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8" name="Freeform 22"/>
            <p:cNvSpPr>
              <a:spLocks/>
            </p:cNvSpPr>
            <p:nvPr/>
          </p:nvSpPr>
          <p:spPr bwMode="hidden">
            <a:xfrm>
              <a:off x="3112" y="0"/>
              <a:ext cx="2514" cy="253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517" y="2536"/>
                </a:cxn>
                <a:cxn ang="0">
                  <a:pos x="2517" y="2536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517" h="2536">
                  <a:moveTo>
                    <a:pt x="0" y="0"/>
                  </a:moveTo>
                  <a:lnTo>
                    <a:pt x="2517" y="2536"/>
                  </a:lnTo>
                  <a:lnTo>
                    <a:pt x="2517" y="2536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1373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599" name="Freeform 23"/>
            <p:cNvSpPr>
              <a:spLocks/>
            </p:cNvSpPr>
            <p:nvPr/>
          </p:nvSpPr>
          <p:spPr bwMode="hidden">
            <a:xfrm>
              <a:off x="3488" y="0"/>
              <a:ext cx="2198" cy="2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188" y="2482"/>
                </a:cxn>
                <a:cxn ang="0">
                  <a:pos x="2200" y="2476"/>
                </a:cxn>
                <a:cxn ang="0">
                  <a:pos x="317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200" h="2482">
                  <a:moveTo>
                    <a:pt x="0" y="0"/>
                  </a:moveTo>
                  <a:lnTo>
                    <a:pt x="2188" y="2482"/>
                  </a:lnTo>
                  <a:lnTo>
                    <a:pt x="2200" y="2476"/>
                  </a:lnTo>
                  <a:lnTo>
                    <a:pt x="3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0" name="Freeform 24"/>
            <p:cNvSpPr>
              <a:spLocks/>
            </p:cNvSpPr>
            <p:nvPr/>
          </p:nvSpPr>
          <p:spPr bwMode="hidden">
            <a:xfrm>
              <a:off x="5674" y="2474"/>
              <a:ext cx="84" cy="96"/>
            </a:xfrm>
            <a:custGeom>
              <a:avLst/>
              <a:gdLst/>
              <a:ahLst/>
              <a:cxnLst>
                <a:cxn ang="0">
                  <a:pos x="84" y="96"/>
                </a:cxn>
                <a:cxn ang="0">
                  <a:pos x="84" y="90"/>
                </a:cxn>
                <a:cxn ang="0">
                  <a:pos x="12" y="0"/>
                </a:cxn>
                <a:cxn ang="0">
                  <a:pos x="0" y="6"/>
                </a:cxn>
                <a:cxn ang="0">
                  <a:pos x="84" y="96"/>
                </a:cxn>
                <a:cxn ang="0">
                  <a:pos x="84" y="96"/>
                </a:cxn>
              </a:cxnLst>
              <a:rect l="0" t="0" r="r" b="b"/>
              <a:pathLst>
                <a:path w="84" h="96">
                  <a:moveTo>
                    <a:pt x="84" y="96"/>
                  </a:moveTo>
                  <a:lnTo>
                    <a:pt x="84" y="90"/>
                  </a:lnTo>
                  <a:lnTo>
                    <a:pt x="12" y="0"/>
                  </a:lnTo>
                  <a:lnTo>
                    <a:pt x="0" y="6"/>
                  </a:lnTo>
                  <a:lnTo>
                    <a:pt x="84" y="96"/>
                  </a:lnTo>
                  <a:lnTo>
                    <a:pt x="84" y="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bg1">
                    <a:gamma/>
                    <a:tint val="90980"/>
                    <a:invGamma/>
                  </a:scheme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54" name="Freeform 25"/>
            <p:cNvSpPr>
              <a:spLocks/>
            </p:cNvSpPr>
            <p:nvPr/>
          </p:nvSpPr>
          <p:spPr bwMode="hidden">
            <a:xfrm>
              <a:off x="5603" y="850"/>
              <a:ext cx="155" cy="516"/>
            </a:xfrm>
            <a:custGeom>
              <a:avLst/>
              <a:gdLst>
                <a:gd name="T0" fmla="*/ 155 w 155"/>
                <a:gd name="T1" fmla="*/ 516 h 516"/>
                <a:gd name="T2" fmla="*/ 155 w 155"/>
                <a:gd name="T3" fmla="*/ 204 h 516"/>
                <a:gd name="T4" fmla="*/ 77 w 155"/>
                <a:gd name="T5" fmla="*/ 0 h 516"/>
                <a:gd name="T6" fmla="*/ 0 w 155"/>
                <a:gd name="T7" fmla="*/ 192 h 516"/>
                <a:gd name="T8" fmla="*/ 155 w 155"/>
                <a:gd name="T9" fmla="*/ 516 h 516"/>
                <a:gd name="T10" fmla="*/ 155 w 155"/>
                <a:gd name="T11" fmla="*/ 516 h 5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5" h="516">
                  <a:moveTo>
                    <a:pt x="155" y="516"/>
                  </a:moveTo>
                  <a:lnTo>
                    <a:pt x="155" y="204"/>
                  </a:lnTo>
                  <a:lnTo>
                    <a:pt x="77" y="0"/>
                  </a:lnTo>
                  <a:lnTo>
                    <a:pt x="0" y="192"/>
                  </a:lnTo>
                  <a:lnTo>
                    <a:pt x="155" y="516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2" name="Freeform 26"/>
            <p:cNvSpPr>
              <a:spLocks/>
            </p:cNvSpPr>
            <p:nvPr/>
          </p:nvSpPr>
          <p:spPr bwMode="hidden">
            <a:xfrm>
              <a:off x="5107" y="0"/>
              <a:ext cx="573" cy="104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97" y="1043"/>
                </a:cxn>
                <a:cxn ang="0">
                  <a:pos x="574" y="851"/>
                </a:cxn>
                <a:cxn ang="0">
                  <a:pos x="251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574" h="1043">
                  <a:moveTo>
                    <a:pt x="0" y="0"/>
                  </a:moveTo>
                  <a:lnTo>
                    <a:pt x="497" y="1043"/>
                  </a:lnTo>
                  <a:lnTo>
                    <a:pt x="574" y="851"/>
                  </a:lnTo>
                  <a:lnTo>
                    <a:pt x="25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3" name="Freeform 27"/>
            <p:cNvSpPr>
              <a:spLocks/>
            </p:cNvSpPr>
            <p:nvPr/>
          </p:nvSpPr>
          <p:spPr bwMode="hidden">
            <a:xfrm>
              <a:off x="5411" y="0"/>
              <a:ext cx="341" cy="796"/>
            </a:xfrm>
            <a:custGeom>
              <a:avLst/>
              <a:gdLst/>
              <a:ahLst/>
              <a:cxnLst>
                <a:cxn ang="0">
                  <a:pos x="144" y="0"/>
                </a:cxn>
                <a:cxn ang="0">
                  <a:pos x="0" y="0"/>
                </a:cxn>
                <a:cxn ang="0">
                  <a:pos x="287" y="797"/>
                </a:cxn>
                <a:cxn ang="0">
                  <a:pos x="341" y="653"/>
                </a:cxn>
                <a:cxn ang="0">
                  <a:pos x="144" y="0"/>
                </a:cxn>
                <a:cxn ang="0">
                  <a:pos x="144" y="0"/>
                </a:cxn>
              </a:cxnLst>
              <a:rect l="0" t="0" r="r" b="b"/>
              <a:pathLst>
                <a:path w="341" h="797">
                  <a:moveTo>
                    <a:pt x="144" y="0"/>
                  </a:moveTo>
                  <a:lnTo>
                    <a:pt x="0" y="0"/>
                  </a:lnTo>
                  <a:lnTo>
                    <a:pt x="287" y="797"/>
                  </a:lnTo>
                  <a:lnTo>
                    <a:pt x="341" y="653"/>
                  </a:lnTo>
                  <a:lnTo>
                    <a:pt x="144" y="0"/>
                  </a:lnTo>
                  <a:lnTo>
                    <a:pt x="144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6980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57" name="Freeform 28"/>
            <p:cNvSpPr>
              <a:spLocks/>
            </p:cNvSpPr>
            <p:nvPr/>
          </p:nvSpPr>
          <p:spPr bwMode="hidden">
            <a:xfrm>
              <a:off x="5698" y="653"/>
              <a:ext cx="60" cy="311"/>
            </a:xfrm>
            <a:custGeom>
              <a:avLst/>
              <a:gdLst>
                <a:gd name="T0" fmla="*/ 0 w 60"/>
                <a:gd name="T1" fmla="*/ 144 h 312"/>
                <a:gd name="T2" fmla="*/ 60 w 60"/>
                <a:gd name="T3" fmla="*/ 310 h 312"/>
                <a:gd name="T4" fmla="*/ 60 w 60"/>
                <a:gd name="T5" fmla="*/ 6 h 312"/>
                <a:gd name="T6" fmla="*/ 54 w 60"/>
                <a:gd name="T7" fmla="*/ 0 h 312"/>
                <a:gd name="T8" fmla="*/ 0 w 60"/>
                <a:gd name="T9" fmla="*/ 144 h 312"/>
                <a:gd name="T10" fmla="*/ 0 w 60"/>
                <a:gd name="T11" fmla="*/ 144 h 3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" h="312">
                  <a:moveTo>
                    <a:pt x="0" y="144"/>
                  </a:moveTo>
                  <a:lnTo>
                    <a:pt x="60" y="312"/>
                  </a:lnTo>
                  <a:lnTo>
                    <a:pt x="60" y="6"/>
                  </a:lnTo>
                  <a:lnTo>
                    <a:pt x="54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bg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5" name="Freeform 29"/>
            <p:cNvSpPr>
              <a:spLocks/>
            </p:cNvSpPr>
            <p:nvPr/>
          </p:nvSpPr>
          <p:spPr bwMode="hidden">
            <a:xfrm>
              <a:off x="2" y="1601"/>
              <a:ext cx="5752" cy="1864"/>
            </a:xfrm>
            <a:custGeom>
              <a:avLst/>
              <a:gdLst/>
              <a:ahLst/>
              <a:cxnLst>
                <a:cxn ang="0">
                  <a:pos x="0" y="371"/>
                </a:cxn>
                <a:cxn ang="0">
                  <a:pos x="5740" y="1864"/>
                </a:cxn>
                <a:cxn ang="0">
                  <a:pos x="5740" y="1834"/>
                </a:cxn>
                <a:cxn ang="0">
                  <a:pos x="0" y="0"/>
                </a:cxn>
                <a:cxn ang="0">
                  <a:pos x="0" y="371"/>
                </a:cxn>
                <a:cxn ang="0">
                  <a:pos x="0" y="371"/>
                </a:cxn>
              </a:cxnLst>
              <a:rect l="0" t="0" r="r" b="b"/>
              <a:pathLst>
                <a:path w="5740" h="1864">
                  <a:moveTo>
                    <a:pt x="0" y="371"/>
                  </a:moveTo>
                  <a:lnTo>
                    <a:pt x="5740" y="1864"/>
                  </a:lnTo>
                  <a:lnTo>
                    <a:pt x="5740" y="1834"/>
                  </a:lnTo>
                  <a:lnTo>
                    <a:pt x="0" y="0"/>
                  </a:lnTo>
                  <a:lnTo>
                    <a:pt x="0" y="371"/>
                  </a:lnTo>
                  <a:lnTo>
                    <a:pt x="0" y="371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352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1059" name="Freeform 30"/>
            <p:cNvSpPr>
              <a:spLocks/>
            </p:cNvSpPr>
            <p:nvPr/>
          </p:nvSpPr>
          <p:spPr bwMode="hidden">
            <a:xfrm>
              <a:off x="5754" y="3483"/>
              <a:ext cx="6" cy="6"/>
            </a:xfrm>
            <a:custGeom>
              <a:avLst/>
              <a:gdLst>
                <a:gd name="T0" fmla="*/ 6 w 6"/>
                <a:gd name="T1" fmla="*/ 6 h 6"/>
                <a:gd name="T2" fmla="*/ 0 w 6"/>
                <a:gd name="T3" fmla="*/ 0 h 6"/>
                <a:gd name="T4" fmla="*/ 0 w 6"/>
                <a:gd name="T5" fmla="*/ 6 h 6"/>
                <a:gd name="T6" fmla="*/ 6 w 6"/>
                <a:gd name="T7" fmla="*/ 6 h 6"/>
                <a:gd name="T8" fmla="*/ 6 w 6"/>
                <a:gd name="T9" fmla="*/ 6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6">
                  <a:moveTo>
                    <a:pt x="6" y="6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18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7" name="Freeform 31"/>
            <p:cNvSpPr>
              <a:spLocks/>
            </p:cNvSpPr>
            <p:nvPr/>
          </p:nvSpPr>
          <p:spPr bwMode="hidden">
            <a:xfrm>
              <a:off x="2" y="2152"/>
              <a:ext cx="5752" cy="1337"/>
            </a:xfrm>
            <a:custGeom>
              <a:avLst/>
              <a:gdLst/>
              <a:ahLst/>
              <a:cxnLst>
                <a:cxn ang="0">
                  <a:pos x="0" y="366"/>
                </a:cxn>
                <a:cxn ang="0">
                  <a:pos x="5740" y="1337"/>
                </a:cxn>
                <a:cxn ang="0">
                  <a:pos x="5740" y="1331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0" y="366"/>
                </a:cxn>
              </a:cxnLst>
              <a:rect l="0" t="0" r="r" b="b"/>
              <a:pathLst>
                <a:path w="5740" h="1337">
                  <a:moveTo>
                    <a:pt x="0" y="366"/>
                  </a:moveTo>
                  <a:lnTo>
                    <a:pt x="5740" y="1337"/>
                  </a:lnTo>
                  <a:lnTo>
                    <a:pt x="5740" y="1331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0" y="36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6078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8" name="Freeform 32"/>
            <p:cNvSpPr>
              <a:spLocks/>
            </p:cNvSpPr>
            <p:nvPr/>
          </p:nvSpPr>
          <p:spPr bwMode="hidden">
            <a:xfrm>
              <a:off x="2" y="3177"/>
              <a:ext cx="5752" cy="414"/>
            </a:xfrm>
            <a:custGeom>
              <a:avLst/>
              <a:gdLst/>
              <a:ahLst/>
              <a:cxnLst>
                <a:cxn ang="0">
                  <a:pos x="0" y="48"/>
                </a:cxn>
                <a:cxn ang="0">
                  <a:pos x="5740" y="414"/>
                </a:cxn>
                <a:cxn ang="0">
                  <a:pos x="5740" y="402"/>
                </a:cxn>
                <a:cxn ang="0">
                  <a:pos x="0" y="0"/>
                </a:cxn>
                <a:cxn ang="0">
                  <a:pos x="0" y="48"/>
                </a:cxn>
                <a:cxn ang="0">
                  <a:pos x="0" y="48"/>
                </a:cxn>
              </a:cxnLst>
              <a:rect l="0" t="0" r="r" b="b"/>
              <a:pathLst>
                <a:path w="5740" h="414">
                  <a:moveTo>
                    <a:pt x="0" y="48"/>
                  </a:moveTo>
                  <a:lnTo>
                    <a:pt x="5740" y="414"/>
                  </a:lnTo>
                  <a:lnTo>
                    <a:pt x="5740" y="402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09" name="Freeform 33"/>
            <p:cNvSpPr>
              <a:spLocks/>
            </p:cNvSpPr>
            <p:nvPr/>
          </p:nvSpPr>
          <p:spPr bwMode="hidden">
            <a:xfrm>
              <a:off x="1297" y="0"/>
              <a:ext cx="4457" cy="317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448" y="3177"/>
                </a:cxn>
                <a:cxn ang="0">
                  <a:pos x="4448" y="3153"/>
                </a:cxn>
                <a:cxn ang="0">
                  <a:pos x="125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4448" h="3177">
                  <a:moveTo>
                    <a:pt x="0" y="0"/>
                  </a:moveTo>
                  <a:lnTo>
                    <a:pt x="4448" y="3177"/>
                  </a:lnTo>
                  <a:lnTo>
                    <a:pt x="4448" y="3153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862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10" name="Freeform 34"/>
            <p:cNvSpPr>
              <a:spLocks/>
            </p:cNvSpPr>
            <p:nvPr/>
          </p:nvSpPr>
          <p:spPr bwMode="hidden">
            <a:xfrm>
              <a:off x="3321" y="0"/>
              <a:ext cx="2433" cy="26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28" y="2614"/>
                </a:cxn>
                <a:cxn ang="0">
                  <a:pos x="2428" y="2608"/>
                </a:cxn>
                <a:cxn ang="0">
                  <a:pos x="6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428" h="2614">
                  <a:moveTo>
                    <a:pt x="0" y="0"/>
                  </a:moveTo>
                  <a:lnTo>
                    <a:pt x="2428" y="2614"/>
                  </a:lnTo>
                  <a:lnTo>
                    <a:pt x="2428" y="2608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11" name="Freeform 35"/>
            <p:cNvSpPr>
              <a:spLocks/>
            </p:cNvSpPr>
            <p:nvPr/>
          </p:nvSpPr>
          <p:spPr bwMode="hidden">
            <a:xfrm>
              <a:off x="3950" y="0"/>
              <a:ext cx="1804" cy="2464"/>
            </a:xfrm>
            <a:custGeom>
              <a:avLst/>
              <a:gdLst/>
              <a:ahLst/>
              <a:cxnLst>
                <a:cxn ang="0">
                  <a:pos x="485" y="0"/>
                </a:cxn>
                <a:cxn ang="0">
                  <a:pos x="0" y="0"/>
                </a:cxn>
                <a:cxn ang="0">
                  <a:pos x="1800" y="2464"/>
                </a:cxn>
                <a:cxn ang="0">
                  <a:pos x="1800" y="2248"/>
                </a:cxn>
                <a:cxn ang="0">
                  <a:pos x="1794" y="2248"/>
                </a:cxn>
                <a:cxn ang="0">
                  <a:pos x="485" y="0"/>
                </a:cxn>
                <a:cxn ang="0">
                  <a:pos x="485" y="0"/>
                </a:cxn>
              </a:cxnLst>
              <a:rect l="0" t="0" r="r" b="b"/>
              <a:pathLst>
                <a:path w="1800" h="2464">
                  <a:moveTo>
                    <a:pt x="485" y="0"/>
                  </a:moveTo>
                  <a:lnTo>
                    <a:pt x="0" y="0"/>
                  </a:lnTo>
                  <a:lnTo>
                    <a:pt x="1800" y="2464"/>
                  </a:lnTo>
                  <a:lnTo>
                    <a:pt x="1800" y="2248"/>
                  </a:lnTo>
                  <a:lnTo>
                    <a:pt x="1794" y="2248"/>
                  </a:lnTo>
                  <a:lnTo>
                    <a:pt x="485" y="0"/>
                  </a:lnTo>
                  <a:lnTo>
                    <a:pt x="485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12" name="Freeform 36"/>
            <p:cNvSpPr>
              <a:spLocks/>
            </p:cNvSpPr>
            <p:nvPr/>
          </p:nvSpPr>
          <p:spPr bwMode="hidden">
            <a:xfrm>
              <a:off x="4519" y="0"/>
              <a:ext cx="1235" cy="207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32" y="2074"/>
                </a:cxn>
                <a:cxn ang="0">
                  <a:pos x="1232" y="2038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32" h="2074">
                  <a:moveTo>
                    <a:pt x="0" y="0"/>
                  </a:moveTo>
                  <a:lnTo>
                    <a:pt x="1232" y="2074"/>
                  </a:lnTo>
                  <a:lnTo>
                    <a:pt x="1232" y="2038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57647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13" name="Freeform 37"/>
            <p:cNvSpPr>
              <a:spLocks/>
            </p:cNvSpPr>
            <p:nvPr/>
          </p:nvSpPr>
          <p:spPr bwMode="hidden">
            <a:xfrm>
              <a:off x="4694" y="0"/>
              <a:ext cx="1060" cy="193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58" y="1936"/>
                </a:cxn>
                <a:cxn ang="0">
                  <a:pos x="1058" y="1930"/>
                </a:cxn>
                <a:cxn ang="0">
                  <a:pos x="5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58" h="1936">
                  <a:moveTo>
                    <a:pt x="0" y="0"/>
                  </a:moveTo>
                  <a:lnTo>
                    <a:pt x="1058" y="1936"/>
                  </a:lnTo>
                  <a:lnTo>
                    <a:pt x="1058" y="1930"/>
                  </a:lnTo>
                  <a:lnTo>
                    <a:pt x="5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2549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sp>
          <p:nvSpPr>
            <p:cNvPr id="24614" name="Freeform 38"/>
            <p:cNvSpPr>
              <a:spLocks/>
            </p:cNvSpPr>
            <p:nvPr/>
          </p:nvSpPr>
          <p:spPr bwMode="hidden">
            <a:xfrm>
              <a:off x="4981" y="0"/>
              <a:ext cx="773" cy="1487"/>
            </a:xfrm>
            <a:custGeom>
              <a:avLst/>
              <a:gdLst/>
              <a:ahLst/>
              <a:cxnLst>
                <a:cxn ang="0">
                  <a:pos x="771" y="1433"/>
                </a:cxn>
                <a:cxn ang="0">
                  <a:pos x="42" y="0"/>
                </a:cxn>
                <a:cxn ang="0">
                  <a:pos x="0" y="0"/>
                </a:cxn>
                <a:cxn ang="0">
                  <a:pos x="771" y="1487"/>
                </a:cxn>
                <a:cxn ang="0">
                  <a:pos x="771" y="1433"/>
                </a:cxn>
                <a:cxn ang="0">
                  <a:pos x="771" y="1433"/>
                </a:cxn>
              </a:cxnLst>
              <a:rect l="0" t="0" r="r" b="b"/>
              <a:pathLst>
                <a:path w="771" h="1487">
                  <a:moveTo>
                    <a:pt x="771" y="1433"/>
                  </a:moveTo>
                  <a:lnTo>
                    <a:pt x="42" y="0"/>
                  </a:lnTo>
                  <a:lnTo>
                    <a:pt x="0" y="0"/>
                  </a:lnTo>
                  <a:lnTo>
                    <a:pt x="771" y="1487"/>
                  </a:lnTo>
                  <a:lnTo>
                    <a:pt x="771" y="1433"/>
                  </a:lnTo>
                  <a:lnTo>
                    <a:pt x="771" y="1433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78824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>
                <a:solidFill>
                  <a:srgbClr val="FFFFFF"/>
                </a:solidFill>
              </a:endParaRPr>
            </a:p>
          </p:txBody>
        </p:sp>
        <p:grpSp>
          <p:nvGrpSpPr>
            <p:cNvPr id="1068" name="Group 39"/>
            <p:cNvGrpSpPr>
              <a:grpSpLocks/>
            </p:cNvGrpSpPr>
            <p:nvPr userDrawn="1"/>
          </p:nvGrpSpPr>
          <p:grpSpPr bwMode="auto">
            <a:xfrm>
              <a:off x="0" y="1632"/>
              <a:ext cx="5758" cy="1858"/>
              <a:chOff x="0" y="1632"/>
              <a:chExt cx="5758" cy="1858"/>
            </a:xfrm>
          </p:grpSpPr>
          <p:sp>
            <p:nvSpPr>
              <p:cNvPr id="24616" name="Freeform 40"/>
              <p:cNvSpPr>
                <a:spLocks/>
              </p:cNvSpPr>
              <p:nvPr/>
            </p:nvSpPr>
            <p:spPr bwMode="hidden">
              <a:xfrm>
                <a:off x="0" y="1632"/>
                <a:ext cx="3670" cy="13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66"/>
                  </a:cxn>
                  <a:cxn ang="0">
                    <a:pos x="3635" y="1313"/>
                  </a:cxn>
                  <a:cxn ang="0">
                    <a:pos x="3647" y="1235"/>
                  </a:cxn>
                  <a:cxn ang="0">
                    <a:pos x="3659" y="116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659" h="1313">
                    <a:moveTo>
                      <a:pt x="0" y="0"/>
                    </a:moveTo>
                    <a:lnTo>
                      <a:pt x="0" y="366"/>
                    </a:lnTo>
                    <a:lnTo>
                      <a:pt x="3635" y="1313"/>
                    </a:lnTo>
                    <a:lnTo>
                      <a:pt x="3647" y="1235"/>
                    </a:lnTo>
                    <a:lnTo>
                      <a:pt x="3659" y="116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72549"/>
                      <a:invGamma/>
                    </a:schemeClr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  <p:sp>
            <p:nvSpPr>
              <p:cNvPr id="24617" name="Freeform 41"/>
              <p:cNvSpPr>
                <a:spLocks/>
              </p:cNvSpPr>
              <p:nvPr/>
            </p:nvSpPr>
            <p:spPr bwMode="hidden">
              <a:xfrm>
                <a:off x="3646" y="2795"/>
                <a:ext cx="2112" cy="695"/>
              </a:xfrm>
              <a:custGeom>
                <a:avLst/>
                <a:gdLst/>
                <a:ahLst/>
                <a:cxnLst>
                  <a:cxn ang="0">
                    <a:pos x="2105" y="665"/>
                  </a:cxn>
                  <a:cxn ang="0">
                    <a:pos x="24" y="0"/>
                  </a:cxn>
                  <a:cxn ang="0">
                    <a:pos x="12" y="72"/>
                  </a:cxn>
                  <a:cxn ang="0">
                    <a:pos x="0" y="150"/>
                  </a:cxn>
                  <a:cxn ang="0">
                    <a:pos x="2105" y="695"/>
                  </a:cxn>
                  <a:cxn ang="0">
                    <a:pos x="2105" y="665"/>
                  </a:cxn>
                  <a:cxn ang="0">
                    <a:pos x="2105" y="665"/>
                  </a:cxn>
                </a:cxnLst>
                <a:rect l="0" t="0" r="r" b="b"/>
                <a:pathLst>
                  <a:path w="2105" h="695">
                    <a:moveTo>
                      <a:pt x="2105" y="665"/>
                    </a:moveTo>
                    <a:lnTo>
                      <a:pt x="24" y="0"/>
                    </a:lnTo>
                    <a:lnTo>
                      <a:pt x="12" y="72"/>
                    </a:lnTo>
                    <a:lnTo>
                      <a:pt x="0" y="150"/>
                    </a:lnTo>
                    <a:lnTo>
                      <a:pt x="2105" y="695"/>
                    </a:lnTo>
                    <a:lnTo>
                      <a:pt x="2105" y="665"/>
                    </a:lnTo>
                    <a:lnTo>
                      <a:pt x="2105" y="66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tint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ru-RU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4618" name="Rectangle 4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3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24619" name="Rectangle 4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6"/>
            <a:ext cx="109728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24620" name="Rectangle 4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24621" name="Rectangle 4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24622" name="Rectangle 4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3638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F47C3F8-F894-4B5F-8A0F-EF30E3A28FA7}" type="slidenum">
              <a:rPr lang="ru-RU" altLang="ru-RU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921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  <p:sldLayoutId id="2147484099" r:id="rId12"/>
    <p:sldLayoutId id="2147484100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Blip>
          <a:blip r:embed="rId16"/>
        </a:buBlip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Blip>
          <a:blip r:embed="rId17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36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7987" y="570156"/>
            <a:ext cx="10341684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2330" y="2248348"/>
            <a:ext cx="10327340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504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srgbClr val="073E87"/>
                </a:solidFill>
              </a:rPr>
              <a:pPr/>
              <a:t>17.10.2018</a:t>
            </a:fld>
            <a:endParaRPr lang="ru-RU">
              <a:solidFill>
                <a:srgbClr val="073E87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1614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>
              <a:solidFill>
                <a:srgbClr val="073E87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2352" y="616144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srgbClr val="073E87"/>
                </a:solidFill>
              </a:rPr>
              <a:pPr/>
              <a:t>‹#›</a:t>
            </a:fld>
            <a:endParaRPr lang="ru-RU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1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1" r:id="rId8"/>
    <p:sldLayoutId id="2147484122" r:id="rId9"/>
    <p:sldLayoutId id="2147484123" r:id="rId10"/>
    <p:sldLayoutId id="214748412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4984FDF-C6CD-4FCC-876E-C780373CA5F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D30839-8A4F-42FF-BDC7-03D33A1F86B8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3882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4984FDF-C6CD-4FCC-876E-C780373CA5FA}" type="datetimeFigureOut">
              <a:rPr lang="ru-R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0D30839-8A4F-42FF-BDC7-03D33A1F86B8}" type="slidenum">
              <a:rPr lang="ru-RU" alt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35716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17.10.2018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6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6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166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1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6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7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55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  <p:sldLayoutId id="2147483955" r:id="rId12"/>
    <p:sldLayoutId id="2147483956" r:id="rId13"/>
    <p:sldLayoutId id="2147483957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folHlink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DB436F4-754F-4B94-89C1-D9C89B011160}" type="slidenum">
              <a:rPr lang="ru-RU" altLang="ru-RU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ru-RU" altLang="ru-RU" smtClean="0">
              <a:solidFill>
                <a:srgbClr val="000000"/>
              </a:solidFill>
            </a:endParaRP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2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3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4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5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6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666699"/>
                </a:solidFill>
              </a:endParaRPr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2400" smtClean="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 altLang="ru-RU" sz="1800" smtClean="0">
                <a:solidFill>
                  <a:srgbClr val="9999CC"/>
                </a:solidFill>
              </a:endParaRPr>
            </a:p>
          </p:txBody>
        </p:sp>
      </p:grpSp>
      <p:sp>
        <p:nvSpPr>
          <p:cNvPr id="348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348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34832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55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</p:sldLayoutIdLst>
  <p:transition spd="slow">
    <p:strips dir="ru"/>
  </p:transition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wm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0.xml"/><Relationship Id="rId4" Type="http://schemas.openxmlformats.org/officeDocument/2006/relationships/image" Target="../media/image31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0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36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1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8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36" y="85487"/>
            <a:ext cx="12302836" cy="68247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92631" y="2385676"/>
            <a:ext cx="9385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imes New Roman" pitchFamily="18" charset="0"/>
                <a:ea typeface="+mj-ea"/>
                <a:cs typeface="+mj-cs"/>
              </a:rPr>
              <a:t>Учитель рождается от учителя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68" y="369434"/>
            <a:ext cx="7675563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3722" y="369434"/>
            <a:ext cx="2142688" cy="2847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30" y="3775393"/>
            <a:ext cx="3668483" cy="257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0" y="4495800"/>
            <a:ext cx="563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Мизь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Лариса Владимировна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заместитель директора по УВР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Курченко Светлана Васильевна-</a:t>
            </a:r>
          </a:p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 методического объединения учителей начальных классов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959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2D05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ChangeArrowheads="1"/>
          </p:cNvSpPr>
          <p:nvPr/>
        </p:nvSpPr>
        <p:spPr bwMode="auto">
          <a:xfrm>
            <a:off x="1849439" y="1295400"/>
            <a:ext cx="8610600" cy="518160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ru-RU" altLang="ru-RU">
              <a:solidFill>
                <a:srgbClr val="FFFFFF"/>
              </a:solidFill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300" y="1524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ru-RU" sz="3800" dirty="0"/>
              <a:t>Наиболее эффективные формы работы с молодыми учителями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9939" y="1470033"/>
            <a:ext cx="8229600" cy="48545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индивидуальные беседы, консультации по вопросам обучения и воспитания младших школьников;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помощь при разработке и реализации «Рабочих программ» по учебным предметам, планировании и осуществлении воспитательной работы с учащимися;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практикумы, научно – теоретические семинары;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altLang="ru-RU" sz="2400" b="1" dirty="0" err="1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взаимопосещение</a:t>
            </a: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уроков опытных учителей и молодых специалистов;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мастер – классы;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знакомство с нормативными документами и новинками методической литературы;</a:t>
            </a:r>
          </a:p>
          <a:p>
            <a:pPr eaLnBrk="1" hangingPunct="1">
              <a:lnSpc>
                <a:spcPct val="90000"/>
              </a:lnSpc>
              <a:buClr>
                <a:schemeClr val="bg2"/>
              </a:buClr>
              <a:buFont typeface="Wingdings" panose="05000000000000000000" pitchFamily="2" charset="2"/>
              <a:buChar char="Ø"/>
            </a:pPr>
            <a:r>
              <a:rPr lang="ru-RU" altLang="ru-RU" sz="2400" b="1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сотрудничество с опытными учителями других </a:t>
            </a:r>
            <a:r>
              <a:rPr lang="ru-RU" altLang="ru-RU" sz="2400" b="1" dirty="0" smtClean="0"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школ.</a:t>
            </a:r>
            <a:endParaRPr lang="ru-RU" altLang="ru-RU" sz="2400" b="1" dirty="0">
              <a:solidFill>
                <a:schemeClr val="bg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6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 rot="20761858">
            <a:off x="1993075" y="4214818"/>
            <a:ext cx="1428760" cy="2286016"/>
            <a:chOff x="2000232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6" name="Рисунок 5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670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0232" y="2928934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второй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10" y="0"/>
            <a:ext cx="8715375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каждую третью среду месяца запланирован определенный вид деятельности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24191" y="1785938"/>
            <a:ext cx="1928812" cy="1185862"/>
          </a:xfrm>
        </p:spPr>
        <p:txBody>
          <a:bodyPr rtlCol="0">
            <a:no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800" b="1" i="1" dirty="0"/>
              <a:t>Семинар-практикум</a:t>
            </a:r>
            <a:r>
              <a:rPr lang="ru-RU" sz="1800" dirty="0"/>
              <a:t> «Введение и оформление школьной документации»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ru-RU" sz="1800" dirty="0"/>
          </a:p>
        </p:txBody>
      </p:sp>
      <p:grpSp>
        <p:nvGrpSpPr>
          <p:cNvPr id="16" name="Группа 18"/>
          <p:cNvGrpSpPr/>
          <p:nvPr/>
        </p:nvGrpSpPr>
        <p:grpSpPr>
          <a:xfrm>
            <a:off x="1666844" y="1714488"/>
            <a:ext cx="1428760" cy="2286016"/>
            <a:chOff x="428596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4" name="Рисунок 3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34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596" y="2928934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первый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3452815" y="4746632"/>
            <a:ext cx="19288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Обучающий тренинг </a:t>
            </a:r>
            <a:r>
              <a:rPr lang="ru-RU" altLang="ru-RU" dirty="0">
                <a:solidFill>
                  <a:prstClr val="black"/>
                </a:solidFill>
              </a:rPr>
              <a:t>«Требования к современному уроку»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prstClr val="black"/>
              </a:solidFill>
            </a:endParaRPr>
          </a:p>
        </p:txBody>
      </p:sp>
      <p:grpSp>
        <p:nvGrpSpPr>
          <p:cNvPr id="17" name="Группа 15"/>
          <p:cNvGrpSpPr/>
          <p:nvPr/>
        </p:nvGrpSpPr>
        <p:grpSpPr>
          <a:xfrm>
            <a:off x="4881555" y="1357298"/>
            <a:ext cx="1428760" cy="2286016"/>
            <a:chOff x="3428992" y="1714488"/>
            <a:chExt cx="1428760" cy="228601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9" name="Рисунок 8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186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8992" y="2928934"/>
              <a:ext cx="142876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третий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Группа 16"/>
          <p:cNvGrpSpPr/>
          <p:nvPr/>
        </p:nvGrpSpPr>
        <p:grpSpPr>
          <a:xfrm>
            <a:off x="5310183" y="3500438"/>
            <a:ext cx="1428760" cy="2286016"/>
            <a:chOff x="4929190" y="1714488"/>
            <a:chExt cx="1428760" cy="228601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1" name="Рисунок 10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62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929190" y="2928934"/>
              <a:ext cx="1428760" cy="8309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четвертый</a:t>
              </a:r>
            </a:p>
            <a:p>
              <a:pPr algn="ctr">
                <a:defRPr/>
              </a:pPr>
              <a:endParaRPr lang="ru-RU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Группа 17"/>
          <p:cNvGrpSpPr/>
          <p:nvPr/>
        </p:nvGrpSpPr>
        <p:grpSpPr>
          <a:xfrm rot="986899">
            <a:off x="9637929" y="1227966"/>
            <a:ext cx="1428760" cy="2286016"/>
            <a:chOff x="6320263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2" name="Рисунок 11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38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320263" y="2984549"/>
              <a:ext cx="1428760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пятый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442" name="TextBox 19"/>
          <p:cNvSpPr txBox="1">
            <a:spLocks noChangeArrowheads="1"/>
          </p:cNvSpPr>
          <p:nvPr/>
        </p:nvSpPr>
        <p:spPr bwMode="auto">
          <a:xfrm>
            <a:off x="6381752" y="1500188"/>
            <a:ext cx="32861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Научно-практическая конференция </a:t>
            </a:r>
            <a:r>
              <a:rPr lang="ru-RU" altLang="ru-RU" dirty="0">
                <a:solidFill>
                  <a:prstClr val="black"/>
                </a:solidFill>
              </a:rPr>
              <a:t>«Использование элементов инновационных технологий в учебно-воспитательном процессе»</a:t>
            </a:r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953126" y="5636347"/>
            <a:ext cx="2071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Коллективное творческое дело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prstClr val="black"/>
              </a:solidFill>
            </a:endParaRPr>
          </a:p>
        </p:txBody>
      </p: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8159336" y="3038475"/>
            <a:ext cx="2214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Коррекционно-развивающее занятие</a:t>
            </a:r>
          </a:p>
        </p:txBody>
      </p:sp>
      <p:grpSp>
        <p:nvGrpSpPr>
          <p:cNvPr id="24" name="Группа 17"/>
          <p:cNvGrpSpPr/>
          <p:nvPr/>
        </p:nvGrpSpPr>
        <p:grpSpPr>
          <a:xfrm rot="986899">
            <a:off x="8433334" y="4032233"/>
            <a:ext cx="1428760" cy="2286016"/>
            <a:chOff x="6320263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5" name="Рисунок 24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38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320263" y="2846050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</a:t>
              </a:r>
              <a:r>
                <a:rPr lang="ru-RU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шестой</a:t>
              </a: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9667877" y="5182571"/>
            <a:ext cx="221456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 smtClean="0">
                <a:solidFill>
                  <a:prstClr val="black"/>
                </a:solidFill>
              </a:rPr>
              <a:t>Методический тренинг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smtClean="0">
                <a:solidFill>
                  <a:prstClr val="black"/>
                </a:solidFill>
              </a:rPr>
              <a:t>Игра- соревнование « К вершинам мастерства»</a:t>
            </a:r>
            <a:endParaRPr lang="ru-RU" altLang="ru-RU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213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3"/>
            <a:ext cx="12192000" cy="67666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67" y="154379"/>
            <a:ext cx="9906316" cy="134123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276103" y="1495615"/>
            <a:ext cx="6096000" cy="52999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lang="ru-RU" altLang="ru-RU" sz="2400" b="1" dirty="0">
                <a:solidFill>
                  <a:srgbClr val="00007D"/>
                </a:solidFill>
                <a:latin typeface="Arial"/>
              </a:rPr>
              <a:t>Цели программы: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4"/>
              </a:buBlip>
            </a:pPr>
            <a:r>
              <a:rPr lang="ru-RU" altLang="ru-RU" sz="2400" b="1" i="1" dirty="0">
                <a:solidFill>
                  <a:srgbClr val="00007D"/>
                </a:solidFill>
                <a:latin typeface="Arial"/>
              </a:rPr>
              <a:t>формировать у молодых учителей потребность в непрерывном самообразовании;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4"/>
              </a:buBlip>
            </a:pPr>
            <a:r>
              <a:rPr lang="ru-RU" altLang="ru-RU" sz="2400" b="1" i="1" dirty="0">
                <a:solidFill>
                  <a:srgbClr val="00007D"/>
                </a:solidFill>
                <a:latin typeface="Arial"/>
              </a:rPr>
              <a:t>помогать  учителю, опираясь в своей деятельности на достижения педагогического  педагогической науки  и передового педагогического опыта, творчески внедрять идеи в учебно-воспитательный процесс;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4"/>
              </a:buBlip>
            </a:pPr>
            <a:r>
              <a:rPr lang="ru-RU" altLang="ru-RU" sz="2400" b="1" i="1" dirty="0">
                <a:solidFill>
                  <a:srgbClr val="00007D"/>
                </a:solidFill>
                <a:latin typeface="Arial"/>
              </a:rPr>
              <a:t> способствовать формированию у педагога индивидуального стиля творческой деятельности. </a:t>
            </a:r>
          </a:p>
        </p:txBody>
      </p:sp>
      <p:pic>
        <p:nvPicPr>
          <p:cNvPr id="6" name="Picture 4" descr="j014967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141" y="2228798"/>
            <a:ext cx="1889125" cy="183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5244" y="2694624"/>
            <a:ext cx="2956816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7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" y="14"/>
            <a:ext cx="12302836" cy="682474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1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AutoShape 2" descr="https://thesaleshunter.com/wp-content/uploads/2015/10/closing-deals-faster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07334" y="391042"/>
            <a:ext cx="106086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600" i="1" dirty="0">
                <a:solidFill>
                  <a:srgbClr val="00007D"/>
                </a:solidFill>
                <a:latin typeface="Arial"/>
                <a:ea typeface="+mj-ea"/>
                <a:cs typeface="+mj-cs"/>
              </a:rPr>
              <a:t>Тема первого года обучения </a:t>
            </a:r>
            <a:br>
              <a:rPr lang="ru-RU" altLang="ru-RU" sz="3600" i="1" dirty="0">
                <a:solidFill>
                  <a:srgbClr val="00007D"/>
                </a:solidFill>
                <a:latin typeface="Arial"/>
                <a:ea typeface="+mj-ea"/>
                <a:cs typeface="+mj-cs"/>
              </a:rPr>
            </a:br>
            <a:r>
              <a:rPr lang="ru-RU" altLang="ru-RU" sz="3600" b="1" i="1" dirty="0">
                <a:solidFill>
                  <a:srgbClr val="00007D"/>
                </a:solidFill>
                <a:latin typeface="Arial"/>
                <a:ea typeface="+mj-ea"/>
                <a:cs typeface="+mj-cs"/>
              </a:rPr>
              <a:t>«Знания и умения учителя – </a:t>
            </a:r>
            <a:br>
              <a:rPr lang="ru-RU" altLang="ru-RU" sz="3600" b="1" i="1" dirty="0">
                <a:solidFill>
                  <a:srgbClr val="00007D"/>
                </a:solidFill>
                <a:latin typeface="Arial"/>
                <a:ea typeface="+mj-ea"/>
                <a:cs typeface="+mj-cs"/>
              </a:rPr>
            </a:br>
            <a:r>
              <a:rPr lang="ru-RU" altLang="ru-RU" sz="3600" b="1" i="1" dirty="0">
                <a:solidFill>
                  <a:srgbClr val="00007D"/>
                </a:solidFill>
                <a:latin typeface="Arial"/>
                <a:ea typeface="+mj-ea"/>
                <a:cs typeface="+mj-cs"/>
              </a:rPr>
              <a:t>залог творчества и успеха»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755963" y="3520815"/>
            <a:ext cx="8340436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altLang="ru-RU" sz="3200" i="1" kern="0" dirty="0">
                <a:solidFill>
                  <a:srgbClr val="00007D"/>
                </a:solidFill>
                <a:latin typeface="Arial"/>
              </a:rPr>
              <a:t>Тема второго года обучения</a:t>
            </a:r>
          </a:p>
          <a:p>
            <a:pPr marL="342900" lvl="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lang="ru-RU" altLang="ru-RU" sz="4000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ru-RU" altLang="ru-RU" sz="4000" b="1" i="1" dirty="0">
                <a:solidFill>
                  <a:srgbClr val="00007D"/>
                </a:solidFill>
                <a:latin typeface="Arial"/>
              </a:rPr>
              <a:t>«Самостоятельность </a:t>
            </a:r>
          </a:p>
          <a:p>
            <a:pPr marL="342900" lvl="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lang="ru-RU" altLang="ru-RU" sz="4000" b="1" i="1" dirty="0">
                <a:solidFill>
                  <a:srgbClr val="00007D"/>
                </a:solidFill>
                <a:latin typeface="Arial"/>
              </a:rPr>
              <a:t>и творческий поиск»</a:t>
            </a:r>
          </a:p>
          <a:p>
            <a:pPr lvl="0" algn="ctr">
              <a:defRPr/>
            </a:pPr>
            <a:r>
              <a:rPr lang="ru-RU" altLang="ru-RU" sz="4000" kern="0" dirty="0">
                <a:solidFill>
                  <a:srgbClr val="000000"/>
                </a:solidFill>
                <a:latin typeface="Arial"/>
              </a:rPr>
              <a:t/>
            </a:r>
            <a:br>
              <a:rPr lang="ru-RU" altLang="ru-RU" sz="4000" kern="0" dirty="0">
                <a:solidFill>
                  <a:srgbClr val="000000"/>
                </a:solidFill>
                <a:latin typeface="Arial"/>
              </a:rPr>
            </a:b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7" descr="j03342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3479" y="4490143"/>
            <a:ext cx="1900260" cy="18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0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457216" cy="68580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78577" y="106502"/>
            <a:ext cx="1052549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36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В рамках школы «Молодого педагога» мы используем такие формы работы, как</a:t>
            </a:r>
            <a:r>
              <a:rPr kumimoji="0" lang="ru-RU" alt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048000" y="1794719"/>
            <a:ext cx="6096000" cy="477053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наставничество;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консультации;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 err="1">
                <a:solidFill>
                  <a:srgbClr val="00007D"/>
                </a:solidFill>
                <a:latin typeface="Arial"/>
              </a:rPr>
              <a:t>взаимопосещение</a:t>
            </a: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 уроков;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проведение мастер-классов;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стажировки;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анкетирование;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самообразование;</a:t>
            </a:r>
          </a:p>
          <a:p>
            <a:pPr marL="342900" lvl="0" indent="-3429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Blip>
                <a:blip r:embed="rId3"/>
              </a:buBlip>
            </a:pPr>
            <a:r>
              <a:rPr lang="ru-RU" altLang="ru-RU" sz="3200" b="1" i="1" dirty="0">
                <a:solidFill>
                  <a:srgbClr val="00007D"/>
                </a:solidFill>
                <a:latin typeface="Arial"/>
              </a:rPr>
              <a:t>беседы;</a:t>
            </a:r>
          </a:p>
        </p:txBody>
      </p:sp>
      <p:pic>
        <p:nvPicPr>
          <p:cNvPr id="7" name="Picture 9" descr="j023752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81" y="3721781"/>
            <a:ext cx="2921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469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3" y="620713"/>
            <a:ext cx="8158163" cy="215900"/>
          </a:xfrm>
        </p:spPr>
        <p:txBody>
          <a:bodyPr/>
          <a:lstStyle/>
          <a:p>
            <a:pPr algn="ctr"/>
            <a:r>
              <a:rPr lang="ru-RU" altLang="ru-RU" sz="2800" b="1" i="1">
                <a:solidFill>
                  <a:schemeClr val="bg2"/>
                </a:solidFill>
              </a:rPr>
              <a:t>Сентябрь</a:t>
            </a:r>
            <a:r>
              <a:rPr lang="ru-RU" altLang="ru-RU" sz="3200" i="1"/>
              <a:t/>
            </a:r>
            <a:br>
              <a:rPr lang="ru-RU" altLang="ru-RU" sz="3200" i="1"/>
            </a:br>
            <a:endParaRPr lang="ru-RU" altLang="ru-RU" sz="3200" i="1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25" y="549275"/>
            <a:ext cx="8497888" cy="6165850"/>
          </a:xfrm>
        </p:spPr>
        <p:txBody>
          <a:bodyPr/>
          <a:lstStyle/>
          <a:p>
            <a:pPr marL="609600" indent="-60960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1.Проведение микроисследований:</a:t>
            </a:r>
          </a:p>
          <a:p>
            <a:pPr marL="609600" indent="-60960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Потенциальные возможности молодых педагогов в обучении, воспитании, экспериментальной работе;</a:t>
            </a:r>
          </a:p>
          <a:p>
            <a:pPr marL="609600" indent="-60960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Предпочтение учителя при выборе форм повышения квалификации;</a:t>
            </a:r>
          </a:p>
          <a:p>
            <a:pPr marL="609600" indent="-60960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Причины, побудившие учителей к повышению квалификации.</a:t>
            </a:r>
          </a:p>
          <a:p>
            <a:pPr marL="609600" indent="-609600">
              <a:buNone/>
            </a:pPr>
            <a:endParaRPr lang="ru-RU" altLang="ru-RU" sz="1800" i="1">
              <a:solidFill>
                <a:schemeClr val="bg2"/>
              </a:solidFill>
            </a:endParaRPr>
          </a:p>
          <a:p>
            <a:pPr marL="609600" indent="-60960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2. Презентация программы школы молодого учителя.</a:t>
            </a:r>
          </a:p>
          <a:p>
            <a:pPr marL="609600" indent="-60960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3. Знакомство молодых педагогов с локальными актами школы.</a:t>
            </a:r>
          </a:p>
          <a:p>
            <a:pPr marL="609600" indent="-609600">
              <a:buNone/>
            </a:pPr>
            <a:r>
              <a:rPr lang="ru-RU" altLang="ru-RU" sz="1800">
                <a:solidFill>
                  <a:schemeClr val="bg2"/>
                </a:solidFill>
              </a:rPr>
              <a:t>Сборник документов школы для вновь прибывших учителей включает:</a:t>
            </a:r>
          </a:p>
          <a:p>
            <a:pPr marL="609600" indent="-609600"/>
            <a:r>
              <a:rPr lang="ru-RU" altLang="ru-RU" sz="1800">
                <a:solidFill>
                  <a:schemeClr val="bg2"/>
                </a:solidFill>
              </a:rPr>
              <a:t> </a:t>
            </a:r>
            <a:r>
              <a:rPr lang="ru-RU" altLang="ru-RU" sz="1800" i="1">
                <a:solidFill>
                  <a:schemeClr val="bg2"/>
                </a:solidFill>
              </a:rPr>
              <a:t>Положение о порядке восстановления классного журнала в случае его утери;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заполнении, ведении и проверке классных журналов;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ведении и проверке тетрадей учащихся: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заполнении, ведении и проверке дневников;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предметном кружке, факультативе;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Положения о требованиях к написанию реферата;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дежурном классе и дежурном учителе;</a:t>
            </a:r>
          </a:p>
          <a:p>
            <a:pPr marL="609600" indent="-609600"/>
            <a:r>
              <a:rPr lang="ru-RU" altLang="ru-RU" sz="1800" i="1">
                <a:solidFill>
                  <a:schemeClr val="bg2"/>
                </a:solidFill>
              </a:rPr>
              <a:t> Положение о конкурсе «Ученик года».</a:t>
            </a:r>
          </a:p>
        </p:txBody>
      </p:sp>
      <p:pic>
        <p:nvPicPr>
          <p:cNvPr id="44038" name="Picture 6" descr="j04136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289" y="4797425"/>
            <a:ext cx="1274763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0708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51" y="188928"/>
            <a:ext cx="8229600" cy="1082675"/>
          </a:xfrm>
        </p:spPr>
        <p:txBody>
          <a:bodyPr/>
          <a:lstStyle/>
          <a:p>
            <a:pPr algn="ctr"/>
            <a:r>
              <a:rPr lang="ru-RU" altLang="ru-RU" sz="2800" b="1" i="1">
                <a:solidFill>
                  <a:schemeClr val="bg2"/>
                </a:solidFill>
              </a:rPr>
              <a:t>КТО Я, ЗЕРКАЛЬЦЕ, СКАЖИ?</a:t>
            </a:r>
            <a:r>
              <a:rPr lang="ru-RU" altLang="ru-RU" sz="2800" b="1">
                <a:solidFill>
                  <a:schemeClr val="bg2"/>
                </a:solidFill>
              </a:rPr>
              <a:t/>
            </a:r>
            <a:br>
              <a:rPr lang="ru-RU" altLang="ru-RU" sz="2800" b="1">
                <a:solidFill>
                  <a:schemeClr val="bg2"/>
                </a:solidFill>
              </a:rPr>
            </a:br>
            <a:r>
              <a:rPr lang="ru-RU" altLang="ru-RU" sz="1800" b="1">
                <a:solidFill>
                  <a:schemeClr val="bg2"/>
                </a:solidFill>
              </a:rPr>
              <a:t>(Диагностика профессиональной компетенции учителя)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03398" y="1125538"/>
            <a:ext cx="8353425" cy="5256212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Диагностика позволит молодому учителю</a:t>
            </a:r>
            <a:r>
              <a:rPr lang="ru-RU" altLang="ru-RU" sz="2000">
                <a:solidFill>
                  <a:schemeClr val="bg2"/>
                </a:solidFill>
              </a:rPr>
              <a:t>: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 i="1">
                <a:solidFill>
                  <a:schemeClr val="bg2"/>
                </a:solidFill>
              </a:rPr>
              <a:t>      проводить самоанализ индивидуальной деятельности;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 i="1">
                <a:solidFill>
                  <a:schemeClr val="bg2"/>
                </a:solidFill>
              </a:rPr>
              <a:t>      определить степень своей профессиональной успешности.</a:t>
            </a:r>
            <a:endParaRPr lang="ru-RU" altLang="ru-RU" sz="1000" i="1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ru-RU" altLang="ru-RU" sz="800" b="1" i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Первый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определение профессиональной подготовленности к педагогической деятельности начинающего учителя.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Второй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тест «На каком уровне вы находите</a:t>
            </a:r>
            <a:r>
              <a:rPr lang="en-US" altLang="ru-RU" sz="1800">
                <a:solidFill>
                  <a:schemeClr val="bg2"/>
                </a:solidFill>
              </a:rPr>
              <a:t>c</a:t>
            </a:r>
            <a:r>
              <a:rPr lang="ru-RU" altLang="ru-RU" sz="1800">
                <a:solidFill>
                  <a:schemeClr val="bg2"/>
                </a:solidFill>
              </a:rPr>
              <a:t>ь как учитель».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Третий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оценка уровня творческого потенциала.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Четвертый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проверь себя по </a:t>
            </a:r>
            <a:br>
              <a:rPr lang="ru-RU" altLang="ru-RU" sz="1800">
                <a:solidFill>
                  <a:schemeClr val="bg2"/>
                </a:solidFill>
              </a:rPr>
            </a:br>
            <a:r>
              <a:rPr lang="ru-RU" altLang="ru-RU" sz="1800">
                <a:solidFill>
                  <a:schemeClr val="bg2"/>
                </a:solidFill>
              </a:rPr>
              <a:t>программе «Индивидуальный подход на уроке».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Пятый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самооценка и оценка </a:t>
            </a:r>
            <a:br>
              <a:rPr lang="ru-RU" altLang="ru-RU" sz="1800">
                <a:solidFill>
                  <a:schemeClr val="bg2"/>
                </a:solidFill>
              </a:rPr>
            </a:br>
            <a:r>
              <a:rPr lang="ru-RU" altLang="ru-RU" sz="1800">
                <a:solidFill>
                  <a:schemeClr val="bg2"/>
                </a:solidFill>
              </a:rPr>
              <a:t>профессиональной деятельности и личности учителя.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Шестой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вопросы, которые Вы задаете.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Седьмой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определение ступени эффективности проведенного урока.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Восьмой взгляд в «зеркало»:</a:t>
            </a:r>
            <a:r>
              <a:rPr lang="ru-RU" altLang="ru-RU" sz="1800">
                <a:solidFill>
                  <a:schemeClr val="bg2"/>
                </a:solidFill>
              </a:rPr>
              <a:t> диагностика характера педагогического общения</a:t>
            </a:r>
          </a:p>
        </p:txBody>
      </p:sp>
      <p:grpSp>
        <p:nvGrpSpPr>
          <p:cNvPr id="46280" name="Group 200"/>
          <p:cNvGrpSpPr>
            <a:grpSpLocks/>
          </p:cNvGrpSpPr>
          <p:nvPr/>
        </p:nvGrpSpPr>
        <p:grpSpPr bwMode="auto">
          <a:xfrm>
            <a:off x="7970837" y="3660790"/>
            <a:ext cx="2697163" cy="3197225"/>
            <a:chOff x="4059" y="2304"/>
            <a:chExt cx="1699" cy="2014"/>
          </a:xfrm>
        </p:grpSpPr>
        <p:sp>
          <p:nvSpPr>
            <p:cNvPr id="46088" name="Freeform 8"/>
            <p:cNvSpPr>
              <a:spLocks/>
            </p:cNvSpPr>
            <p:nvPr/>
          </p:nvSpPr>
          <p:spPr bwMode="auto">
            <a:xfrm>
              <a:off x="5111" y="2365"/>
              <a:ext cx="317" cy="631"/>
            </a:xfrm>
            <a:custGeom>
              <a:avLst/>
              <a:gdLst>
                <a:gd name="T0" fmla="*/ 89 w 317"/>
                <a:gd name="T1" fmla="*/ 5 h 631"/>
                <a:gd name="T2" fmla="*/ 67 w 317"/>
                <a:gd name="T3" fmla="*/ 22 h 631"/>
                <a:gd name="T4" fmla="*/ 41 w 317"/>
                <a:gd name="T5" fmla="*/ 57 h 631"/>
                <a:gd name="T6" fmla="*/ 31 w 317"/>
                <a:gd name="T7" fmla="*/ 112 h 631"/>
                <a:gd name="T8" fmla="*/ 36 w 317"/>
                <a:gd name="T9" fmla="*/ 149 h 631"/>
                <a:gd name="T10" fmla="*/ 22 w 317"/>
                <a:gd name="T11" fmla="*/ 167 h 631"/>
                <a:gd name="T12" fmla="*/ 6 w 317"/>
                <a:gd name="T13" fmla="*/ 198 h 631"/>
                <a:gd name="T14" fmla="*/ 0 w 317"/>
                <a:gd name="T15" fmla="*/ 243 h 631"/>
                <a:gd name="T16" fmla="*/ 14 w 317"/>
                <a:gd name="T17" fmla="*/ 296 h 631"/>
                <a:gd name="T18" fmla="*/ 31 w 317"/>
                <a:gd name="T19" fmla="*/ 340 h 631"/>
                <a:gd name="T20" fmla="*/ 45 w 317"/>
                <a:gd name="T21" fmla="*/ 373 h 631"/>
                <a:gd name="T22" fmla="*/ 56 w 317"/>
                <a:gd name="T23" fmla="*/ 394 h 631"/>
                <a:gd name="T24" fmla="*/ 124 w 317"/>
                <a:gd name="T25" fmla="*/ 389 h 631"/>
                <a:gd name="T26" fmla="*/ 132 w 317"/>
                <a:gd name="T27" fmla="*/ 425 h 631"/>
                <a:gd name="T28" fmla="*/ 132 w 317"/>
                <a:gd name="T29" fmla="*/ 475 h 631"/>
                <a:gd name="T30" fmla="*/ 120 w 317"/>
                <a:gd name="T31" fmla="*/ 494 h 631"/>
                <a:gd name="T32" fmla="*/ 100 w 317"/>
                <a:gd name="T33" fmla="*/ 520 h 631"/>
                <a:gd name="T34" fmla="*/ 82 w 317"/>
                <a:gd name="T35" fmla="*/ 550 h 631"/>
                <a:gd name="T36" fmla="*/ 69 w 317"/>
                <a:gd name="T37" fmla="*/ 575 h 631"/>
                <a:gd name="T38" fmla="*/ 66 w 317"/>
                <a:gd name="T39" fmla="*/ 594 h 631"/>
                <a:gd name="T40" fmla="*/ 72 w 317"/>
                <a:gd name="T41" fmla="*/ 610 h 631"/>
                <a:gd name="T42" fmla="*/ 87 w 317"/>
                <a:gd name="T43" fmla="*/ 623 h 631"/>
                <a:gd name="T44" fmla="*/ 108 w 317"/>
                <a:gd name="T45" fmla="*/ 630 h 631"/>
                <a:gd name="T46" fmla="*/ 124 w 317"/>
                <a:gd name="T47" fmla="*/ 631 h 631"/>
                <a:gd name="T48" fmla="*/ 145 w 317"/>
                <a:gd name="T49" fmla="*/ 630 h 631"/>
                <a:gd name="T50" fmla="*/ 170 w 317"/>
                <a:gd name="T51" fmla="*/ 624 h 631"/>
                <a:gd name="T52" fmla="*/ 198 w 317"/>
                <a:gd name="T53" fmla="*/ 612 h 631"/>
                <a:gd name="T54" fmla="*/ 227 w 317"/>
                <a:gd name="T55" fmla="*/ 594 h 631"/>
                <a:gd name="T56" fmla="*/ 256 w 317"/>
                <a:gd name="T57" fmla="*/ 569 h 631"/>
                <a:gd name="T58" fmla="*/ 284 w 317"/>
                <a:gd name="T59" fmla="*/ 533 h 631"/>
                <a:gd name="T60" fmla="*/ 308 w 317"/>
                <a:gd name="T61" fmla="*/ 487 h 631"/>
                <a:gd name="T62" fmla="*/ 317 w 317"/>
                <a:gd name="T63" fmla="*/ 462 h 631"/>
                <a:gd name="T64" fmla="*/ 306 w 317"/>
                <a:gd name="T65" fmla="*/ 438 h 631"/>
                <a:gd name="T66" fmla="*/ 287 w 317"/>
                <a:gd name="T67" fmla="*/ 437 h 631"/>
                <a:gd name="T68" fmla="*/ 268 w 317"/>
                <a:gd name="T69" fmla="*/ 435 h 631"/>
                <a:gd name="T70" fmla="*/ 251 w 317"/>
                <a:gd name="T71" fmla="*/ 430 h 631"/>
                <a:gd name="T72" fmla="*/ 235 w 317"/>
                <a:gd name="T73" fmla="*/ 422 h 631"/>
                <a:gd name="T74" fmla="*/ 221 w 317"/>
                <a:gd name="T75" fmla="*/ 395 h 631"/>
                <a:gd name="T76" fmla="*/ 229 w 317"/>
                <a:gd name="T77" fmla="*/ 381 h 631"/>
                <a:gd name="T78" fmla="*/ 239 w 317"/>
                <a:gd name="T79" fmla="*/ 381 h 631"/>
                <a:gd name="T80" fmla="*/ 251 w 317"/>
                <a:gd name="T81" fmla="*/ 377 h 631"/>
                <a:gd name="T82" fmla="*/ 257 w 317"/>
                <a:gd name="T83" fmla="*/ 369 h 631"/>
                <a:gd name="T84" fmla="*/ 253 w 317"/>
                <a:gd name="T85" fmla="*/ 353 h 631"/>
                <a:gd name="T86" fmla="*/ 240 w 317"/>
                <a:gd name="T87" fmla="*/ 332 h 631"/>
                <a:gd name="T88" fmla="*/ 227 w 317"/>
                <a:gd name="T89" fmla="*/ 310 h 631"/>
                <a:gd name="T90" fmla="*/ 214 w 317"/>
                <a:gd name="T91" fmla="*/ 285 h 631"/>
                <a:gd name="T92" fmla="*/ 205 w 317"/>
                <a:gd name="T93" fmla="*/ 256 h 631"/>
                <a:gd name="T94" fmla="*/ 196 w 317"/>
                <a:gd name="T95" fmla="*/ 214 h 631"/>
                <a:gd name="T96" fmla="*/ 181 w 317"/>
                <a:gd name="T97" fmla="*/ 161 h 631"/>
                <a:gd name="T98" fmla="*/ 164 w 317"/>
                <a:gd name="T99" fmla="*/ 109 h 631"/>
                <a:gd name="T100" fmla="*/ 149 w 317"/>
                <a:gd name="T101" fmla="*/ 70 h 631"/>
                <a:gd name="T102" fmla="*/ 138 w 317"/>
                <a:gd name="T103" fmla="*/ 42 h 631"/>
                <a:gd name="T104" fmla="*/ 125 w 317"/>
                <a:gd name="T105" fmla="*/ 17 h 631"/>
                <a:gd name="T106" fmla="*/ 111 w 317"/>
                <a:gd name="T107" fmla="*/ 4 h 631"/>
                <a:gd name="T108" fmla="*/ 93 w 317"/>
                <a:gd name="T109" fmla="*/ 3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7" h="631">
                  <a:moveTo>
                    <a:pt x="93" y="3"/>
                  </a:moveTo>
                  <a:lnTo>
                    <a:pt x="89" y="5"/>
                  </a:lnTo>
                  <a:lnTo>
                    <a:pt x="80" y="11"/>
                  </a:lnTo>
                  <a:lnTo>
                    <a:pt x="67" y="22"/>
                  </a:lnTo>
                  <a:lnTo>
                    <a:pt x="53" y="36"/>
                  </a:lnTo>
                  <a:lnTo>
                    <a:pt x="41" y="57"/>
                  </a:lnTo>
                  <a:lnTo>
                    <a:pt x="33" y="82"/>
                  </a:lnTo>
                  <a:lnTo>
                    <a:pt x="31" y="112"/>
                  </a:lnTo>
                  <a:lnTo>
                    <a:pt x="38" y="147"/>
                  </a:lnTo>
                  <a:lnTo>
                    <a:pt x="36" y="149"/>
                  </a:lnTo>
                  <a:lnTo>
                    <a:pt x="30" y="155"/>
                  </a:lnTo>
                  <a:lnTo>
                    <a:pt x="22" y="167"/>
                  </a:lnTo>
                  <a:lnTo>
                    <a:pt x="14" y="180"/>
                  </a:lnTo>
                  <a:lnTo>
                    <a:pt x="6" y="198"/>
                  </a:lnTo>
                  <a:lnTo>
                    <a:pt x="1" y="220"/>
                  </a:lnTo>
                  <a:lnTo>
                    <a:pt x="0" y="243"/>
                  </a:lnTo>
                  <a:lnTo>
                    <a:pt x="5" y="269"/>
                  </a:lnTo>
                  <a:lnTo>
                    <a:pt x="14" y="296"/>
                  </a:lnTo>
                  <a:lnTo>
                    <a:pt x="22" y="319"/>
                  </a:lnTo>
                  <a:lnTo>
                    <a:pt x="31" y="340"/>
                  </a:lnTo>
                  <a:lnTo>
                    <a:pt x="38" y="358"/>
                  </a:lnTo>
                  <a:lnTo>
                    <a:pt x="45" y="373"/>
                  </a:lnTo>
                  <a:lnTo>
                    <a:pt x="52" y="385"/>
                  </a:lnTo>
                  <a:lnTo>
                    <a:pt x="56" y="394"/>
                  </a:lnTo>
                  <a:lnTo>
                    <a:pt x="58" y="400"/>
                  </a:lnTo>
                  <a:lnTo>
                    <a:pt x="124" y="389"/>
                  </a:lnTo>
                  <a:lnTo>
                    <a:pt x="127" y="400"/>
                  </a:lnTo>
                  <a:lnTo>
                    <a:pt x="132" y="425"/>
                  </a:lnTo>
                  <a:lnTo>
                    <a:pt x="135" y="455"/>
                  </a:lnTo>
                  <a:lnTo>
                    <a:pt x="132" y="475"/>
                  </a:lnTo>
                  <a:lnTo>
                    <a:pt x="127" y="483"/>
                  </a:lnTo>
                  <a:lnTo>
                    <a:pt x="120" y="494"/>
                  </a:lnTo>
                  <a:lnTo>
                    <a:pt x="110" y="507"/>
                  </a:lnTo>
                  <a:lnTo>
                    <a:pt x="100" y="520"/>
                  </a:lnTo>
                  <a:lnTo>
                    <a:pt x="91" y="535"/>
                  </a:lnTo>
                  <a:lnTo>
                    <a:pt x="82" y="550"/>
                  </a:lnTo>
                  <a:lnTo>
                    <a:pt x="75" y="564"/>
                  </a:lnTo>
                  <a:lnTo>
                    <a:pt x="69" y="575"/>
                  </a:lnTo>
                  <a:lnTo>
                    <a:pt x="66" y="585"/>
                  </a:lnTo>
                  <a:lnTo>
                    <a:pt x="66" y="594"/>
                  </a:lnTo>
                  <a:lnTo>
                    <a:pt x="68" y="603"/>
                  </a:lnTo>
                  <a:lnTo>
                    <a:pt x="72" y="610"/>
                  </a:lnTo>
                  <a:lnTo>
                    <a:pt x="78" y="618"/>
                  </a:lnTo>
                  <a:lnTo>
                    <a:pt x="87" y="623"/>
                  </a:lnTo>
                  <a:lnTo>
                    <a:pt x="96" y="627"/>
                  </a:lnTo>
                  <a:lnTo>
                    <a:pt x="108" y="630"/>
                  </a:lnTo>
                  <a:lnTo>
                    <a:pt x="115" y="631"/>
                  </a:lnTo>
                  <a:lnTo>
                    <a:pt x="124" y="631"/>
                  </a:lnTo>
                  <a:lnTo>
                    <a:pt x="133" y="631"/>
                  </a:lnTo>
                  <a:lnTo>
                    <a:pt x="145" y="630"/>
                  </a:lnTo>
                  <a:lnTo>
                    <a:pt x="157" y="628"/>
                  </a:lnTo>
                  <a:lnTo>
                    <a:pt x="170" y="624"/>
                  </a:lnTo>
                  <a:lnTo>
                    <a:pt x="183" y="620"/>
                  </a:lnTo>
                  <a:lnTo>
                    <a:pt x="198" y="612"/>
                  </a:lnTo>
                  <a:lnTo>
                    <a:pt x="212" y="605"/>
                  </a:lnTo>
                  <a:lnTo>
                    <a:pt x="227" y="594"/>
                  </a:lnTo>
                  <a:lnTo>
                    <a:pt x="241" y="583"/>
                  </a:lnTo>
                  <a:lnTo>
                    <a:pt x="256" y="569"/>
                  </a:lnTo>
                  <a:lnTo>
                    <a:pt x="270" y="552"/>
                  </a:lnTo>
                  <a:lnTo>
                    <a:pt x="284" y="533"/>
                  </a:lnTo>
                  <a:lnTo>
                    <a:pt x="296" y="512"/>
                  </a:lnTo>
                  <a:lnTo>
                    <a:pt x="308" y="487"/>
                  </a:lnTo>
                  <a:lnTo>
                    <a:pt x="311" y="480"/>
                  </a:lnTo>
                  <a:lnTo>
                    <a:pt x="317" y="462"/>
                  </a:lnTo>
                  <a:lnTo>
                    <a:pt x="317" y="445"/>
                  </a:lnTo>
                  <a:lnTo>
                    <a:pt x="306" y="438"/>
                  </a:lnTo>
                  <a:lnTo>
                    <a:pt x="296" y="438"/>
                  </a:lnTo>
                  <a:lnTo>
                    <a:pt x="287" y="437"/>
                  </a:lnTo>
                  <a:lnTo>
                    <a:pt x="277" y="437"/>
                  </a:lnTo>
                  <a:lnTo>
                    <a:pt x="268" y="435"/>
                  </a:lnTo>
                  <a:lnTo>
                    <a:pt x="259" y="432"/>
                  </a:lnTo>
                  <a:lnTo>
                    <a:pt x="251" y="430"/>
                  </a:lnTo>
                  <a:lnTo>
                    <a:pt x="242" y="426"/>
                  </a:lnTo>
                  <a:lnTo>
                    <a:pt x="235" y="422"/>
                  </a:lnTo>
                  <a:lnTo>
                    <a:pt x="224" y="409"/>
                  </a:lnTo>
                  <a:lnTo>
                    <a:pt x="221" y="395"/>
                  </a:lnTo>
                  <a:lnTo>
                    <a:pt x="222" y="385"/>
                  </a:lnTo>
                  <a:lnTo>
                    <a:pt x="229" y="381"/>
                  </a:lnTo>
                  <a:lnTo>
                    <a:pt x="234" y="382"/>
                  </a:lnTo>
                  <a:lnTo>
                    <a:pt x="239" y="381"/>
                  </a:lnTo>
                  <a:lnTo>
                    <a:pt x="246" y="381"/>
                  </a:lnTo>
                  <a:lnTo>
                    <a:pt x="251" y="377"/>
                  </a:lnTo>
                  <a:lnTo>
                    <a:pt x="255" y="374"/>
                  </a:lnTo>
                  <a:lnTo>
                    <a:pt x="257" y="369"/>
                  </a:lnTo>
                  <a:lnTo>
                    <a:pt x="256" y="363"/>
                  </a:lnTo>
                  <a:lnTo>
                    <a:pt x="253" y="353"/>
                  </a:lnTo>
                  <a:lnTo>
                    <a:pt x="247" y="342"/>
                  </a:lnTo>
                  <a:lnTo>
                    <a:pt x="240" y="332"/>
                  </a:lnTo>
                  <a:lnTo>
                    <a:pt x="234" y="321"/>
                  </a:lnTo>
                  <a:lnTo>
                    <a:pt x="227" y="310"/>
                  </a:lnTo>
                  <a:lnTo>
                    <a:pt x="220" y="298"/>
                  </a:lnTo>
                  <a:lnTo>
                    <a:pt x="214" y="285"/>
                  </a:lnTo>
                  <a:lnTo>
                    <a:pt x="210" y="271"/>
                  </a:lnTo>
                  <a:lnTo>
                    <a:pt x="205" y="256"/>
                  </a:lnTo>
                  <a:lnTo>
                    <a:pt x="201" y="237"/>
                  </a:lnTo>
                  <a:lnTo>
                    <a:pt x="196" y="214"/>
                  </a:lnTo>
                  <a:lnTo>
                    <a:pt x="188" y="188"/>
                  </a:lnTo>
                  <a:lnTo>
                    <a:pt x="181" y="161"/>
                  </a:lnTo>
                  <a:lnTo>
                    <a:pt x="173" y="135"/>
                  </a:lnTo>
                  <a:lnTo>
                    <a:pt x="164" y="109"/>
                  </a:lnTo>
                  <a:lnTo>
                    <a:pt x="156" y="87"/>
                  </a:lnTo>
                  <a:lnTo>
                    <a:pt x="149" y="70"/>
                  </a:lnTo>
                  <a:lnTo>
                    <a:pt x="143" y="55"/>
                  </a:lnTo>
                  <a:lnTo>
                    <a:pt x="138" y="42"/>
                  </a:lnTo>
                  <a:lnTo>
                    <a:pt x="131" y="29"/>
                  </a:lnTo>
                  <a:lnTo>
                    <a:pt x="125" y="17"/>
                  </a:lnTo>
                  <a:lnTo>
                    <a:pt x="118" y="9"/>
                  </a:lnTo>
                  <a:lnTo>
                    <a:pt x="111" y="4"/>
                  </a:lnTo>
                  <a:lnTo>
                    <a:pt x="103" y="0"/>
                  </a:lnTo>
                  <a:lnTo>
                    <a:pt x="93" y="3"/>
                  </a:lnTo>
                  <a:close/>
                </a:path>
              </a:pathLst>
            </a:custGeom>
            <a:solidFill>
              <a:srgbClr val="FFC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89" name="Freeform 9"/>
            <p:cNvSpPr>
              <a:spLocks/>
            </p:cNvSpPr>
            <p:nvPr/>
          </p:nvSpPr>
          <p:spPr bwMode="auto">
            <a:xfrm>
              <a:off x="5114" y="3329"/>
              <a:ext cx="220" cy="257"/>
            </a:xfrm>
            <a:custGeom>
              <a:avLst/>
              <a:gdLst>
                <a:gd name="T0" fmla="*/ 216 w 220"/>
                <a:gd name="T1" fmla="*/ 95 h 257"/>
                <a:gd name="T2" fmla="*/ 209 w 220"/>
                <a:gd name="T3" fmla="*/ 91 h 257"/>
                <a:gd name="T4" fmla="*/ 195 w 220"/>
                <a:gd name="T5" fmla="*/ 69 h 257"/>
                <a:gd name="T6" fmla="*/ 182 w 220"/>
                <a:gd name="T7" fmla="*/ 59 h 257"/>
                <a:gd name="T8" fmla="*/ 170 w 220"/>
                <a:gd name="T9" fmla="*/ 51 h 257"/>
                <a:gd name="T10" fmla="*/ 156 w 220"/>
                <a:gd name="T11" fmla="*/ 41 h 257"/>
                <a:gd name="T12" fmla="*/ 140 w 220"/>
                <a:gd name="T13" fmla="*/ 26 h 257"/>
                <a:gd name="T14" fmla="*/ 130 w 220"/>
                <a:gd name="T15" fmla="*/ 9 h 257"/>
                <a:gd name="T16" fmla="*/ 128 w 220"/>
                <a:gd name="T17" fmla="*/ 1 h 257"/>
                <a:gd name="T18" fmla="*/ 121 w 220"/>
                <a:gd name="T19" fmla="*/ 8 h 257"/>
                <a:gd name="T20" fmla="*/ 117 w 220"/>
                <a:gd name="T21" fmla="*/ 23 h 257"/>
                <a:gd name="T22" fmla="*/ 128 w 220"/>
                <a:gd name="T23" fmla="*/ 43 h 257"/>
                <a:gd name="T24" fmla="*/ 144 w 220"/>
                <a:gd name="T25" fmla="*/ 57 h 257"/>
                <a:gd name="T26" fmla="*/ 149 w 220"/>
                <a:gd name="T27" fmla="*/ 68 h 257"/>
                <a:gd name="T28" fmla="*/ 140 w 220"/>
                <a:gd name="T29" fmla="*/ 80 h 257"/>
                <a:gd name="T30" fmla="*/ 134 w 220"/>
                <a:gd name="T31" fmla="*/ 101 h 257"/>
                <a:gd name="T32" fmla="*/ 131 w 220"/>
                <a:gd name="T33" fmla="*/ 116 h 257"/>
                <a:gd name="T34" fmla="*/ 117 w 220"/>
                <a:gd name="T35" fmla="*/ 139 h 257"/>
                <a:gd name="T36" fmla="*/ 118 w 220"/>
                <a:gd name="T37" fmla="*/ 158 h 257"/>
                <a:gd name="T38" fmla="*/ 114 w 220"/>
                <a:gd name="T39" fmla="*/ 169 h 257"/>
                <a:gd name="T40" fmla="*/ 102 w 220"/>
                <a:gd name="T41" fmla="*/ 185 h 257"/>
                <a:gd name="T42" fmla="*/ 90 w 220"/>
                <a:gd name="T43" fmla="*/ 189 h 257"/>
                <a:gd name="T44" fmla="*/ 70 w 220"/>
                <a:gd name="T45" fmla="*/ 191 h 257"/>
                <a:gd name="T46" fmla="*/ 50 w 220"/>
                <a:gd name="T47" fmla="*/ 194 h 257"/>
                <a:gd name="T48" fmla="*/ 30 w 220"/>
                <a:gd name="T49" fmla="*/ 197 h 257"/>
                <a:gd name="T50" fmla="*/ 16 w 220"/>
                <a:gd name="T51" fmla="*/ 200 h 257"/>
                <a:gd name="T52" fmla="*/ 16 w 220"/>
                <a:gd name="T53" fmla="*/ 204 h 257"/>
                <a:gd name="T54" fmla="*/ 25 w 220"/>
                <a:gd name="T55" fmla="*/ 215 h 257"/>
                <a:gd name="T56" fmla="*/ 40 w 220"/>
                <a:gd name="T57" fmla="*/ 227 h 257"/>
                <a:gd name="T58" fmla="*/ 50 w 220"/>
                <a:gd name="T59" fmla="*/ 236 h 257"/>
                <a:gd name="T60" fmla="*/ 50 w 220"/>
                <a:gd name="T61" fmla="*/ 237 h 257"/>
                <a:gd name="T62" fmla="*/ 39 w 220"/>
                <a:gd name="T63" fmla="*/ 236 h 257"/>
                <a:gd name="T64" fmla="*/ 23 w 220"/>
                <a:gd name="T65" fmla="*/ 238 h 257"/>
                <a:gd name="T66" fmla="*/ 6 w 220"/>
                <a:gd name="T67" fmla="*/ 248 h 257"/>
                <a:gd name="T68" fmla="*/ 2 w 220"/>
                <a:gd name="T69" fmla="*/ 257 h 257"/>
                <a:gd name="T70" fmla="*/ 19 w 220"/>
                <a:gd name="T71" fmla="*/ 254 h 257"/>
                <a:gd name="T72" fmla="*/ 42 w 220"/>
                <a:gd name="T73" fmla="*/ 251 h 257"/>
                <a:gd name="T74" fmla="*/ 63 w 220"/>
                <a:gd name="T75" fmla="*/ 249 h 257"/>
                <a:gd name="T76" fmla="*/ 72 w 220"/>
                <a:gd name="T77" fmla="*/ 250 h 257"/>
                <a:gd name="T78" fmla="*/ 79 w 220"/>
                <a:gd name="T79" fmla="*/ 251 h 257"/>
                <a:gd name="T80" fmla="*/ 89 w 220"/>
                <a:gd name="T81" fmla="*/ 251 h 257"/>
                <a:gd name="T82" fmla="*/ 99 w 220"/>
                <a:gd name="T83" fmla="*/ 249 h 257"/>
                <a:gd name="T84" fmla="*/ 112 w 220"/>
                <a:gd name="T85" fmla="*/ 239 h 257"/>
                <a:gd name="T86" fmla="*/ 122 w 220"/>
                <a:gd name="T87" fmla="*/ 230 h 257"/>
                <a:gd name="T88" fmla="*/ 126 w 220"/>
                <a:gd name="T89" fmla="*/ 225 h 257"/>
                <a:gd name="T90" fmla="*/ 140 w 220"/>
                <a:gd name="T91" fmla="*/ 212 h 257"/>
                <a:gd name="T92" fmla="*/ 153 w 220"/>
                <a:gd name="T93" fmla="*/ 191 h 257"/>
                <a:gd name="T94" fmla="*/ 162 w 220"/>
                <a:gd name="T95" fmla="*/ 177 h 257"/>
                <a:gd name="T96" fmla="*/ 174 w 220"/>
                <a:gd name="T97" fmla="*/ 174 h 257"/>
                <a:gd name="T98" fmla="*/ 183 w 220"/>
                <a:gd name="T99" fmla="*/ 170 h 257"/>
                <a:gd name="T100" fmla="*/ 192 w 220"/>
                <a:gd name="T101" fmla="*/ 164 h 257"/>
                <a:gd name="T102" fmla="*/ 200 w 220"/>
                <a:gd name="T103" fmla="*/ 153 h 257"/>
                <a:gd name="T104" fmla="*/ 212 w 220"/>
                <a:gd name="T105" fmla="*/ 132 h 257"/>
                <a:gd name="T106" fmla="*/ 220 w 220"/>
                <a:gd name="T107" fmla="*/ 105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57">
                  <a:moveTo>
                    <a:pt x="217" y="95"/>
                  </a:moveTo>
                  <a:lnTo>
                    <a:pt x="216" y="95"/>
                  </a:lnTo>
                  <a:lnTo>
                    <a:pt x="213" y="95"/>
                  </a:lnTo>
                  <a:lnTo>
                    <a:pt x="209" y="91"/>
                  </a:lnTo>
                  <a:lnTo>
                    <a:pt x="202" y="80"/>
                  </a:lnTo>
                  <a:lnTo>
                    <a:pt x="195" y="69"/>
                  </a:lnTo>
                  <a:lnTo>
                    <a:pt x="189" y="62"/>
                  </a:lnTo>
                  <a:lnTo>
                    <a:pt x="182" y="59"/>
                  </a:lnTo>
                  <a:lnTo>
                    <a:pt x="175" y="55"/>
                  </a:lnTo>
                  <a:lnTo>
                    <a:pt x="170" y="51"/>
                  </a:lnTo>
                  <a:lnTo>
                    <a:pt x="163" y="47"/>
                  </a:lnTo>
                  <a:lnTo>
                    <a:pt x="156" y="41"/>
                  </a:lnTo>
                  <a:lnTo>
                    <a:pt x="147" y="34"/>
                  </a:lnTo>
                  <a:lnTo>
                    <a:pt x="140" y="26"/>
                  </a:lnTo>
                  <a:lnTo>
                    <a:pt x="135" y="19"/>
                  </a:lnTo>
                  <a:lnTo>
                    <a:pt x="130" y="9"/>
                  </a:lnTo>
                  <a:lnTo>
                    <a:pt x="129" y="0"/>
                  </a:lnTo>
                  <a:lnTo>
                    <a:pt x="128" y="1"/>
                  </a:lnTo>
                  <a:lnTo>
                    <a:pt x="125" y="4"/>
                  </a:lnTo>
                  <a:lnTo>
                    <a:pt x="121" y="8"/>
                  </a:lnTo>
                  <a:lnTo>
                    <a:pt x="118" y="15"/>
                  </a:lnTo>
                  <a:lnTo>
                    <a:pt x="117" y="23"/>
                  </a:lnTo>
                  <a:lnTo>
                    <a:pt x="120" y="33"/>
                  </a:lnTo>
                  <a:lnTo>
                    <a:pt x="128" y="43"/>
                  </a:lnTo>
                  <a:lnTo>
                    <a:pt x="142" y="55"/>
                  </a:lnTo>
                  <a:lnTo>
                    <a:pt x="144" y="57"/>
                  </a:lnTo>
                  <a:lnTo>
                    <a:pt x="147" y="61"/>
                  </a:lnTo>
                  <a:lnTo>
                    <a:pt x="149" y="68"/>
                  </a:lnTo>
                  <a:lnTo>
                    <a:pt x="146" y="74"/>
                  </a:lnTo>
                  <a:lnTo>
                    <a:pt x="140" y="80"/>
                  </a:lnTo>
                  <a:lnTo>
                    <a:pt x="135" y="90"/>
                  </a:lnTo>
                  <a:lnTo>
                    <a:pt x="134" y="101"/>
                  </a:lnTo>
                  <a:lnTo>
                    <a:pt x="136" y="113"/>
                  </a:lnTo>
                  <a:lnTo>
                    <a:pt x="131" y="116"/>
                  </a:lnTo>
                  <a:lnTo>
                    <a:pt x="123" y="125"/>
                  </a:lnTo>
                  <a:lnTo>
                    <a:pt x="117" y="139"/>
                  </a:lnTo>
                  <a:lnTo>
                    <a:pt x="118" y="156"/>
                  </a:lnTo>
                  <a:lnTo>
                    <a:pt x="118" y="158"/>
                  </a:lnTo>
                  <a:lnTo>
                    <a:pt x="118" y="162"/>
                  </a:lnTo>
                  <a:lnTo>
                    <a:pt x="114" y="169"/>
                  </a:lnTo>
                  <a:lnTo>
                    <a:pt x="108" y="179"/>
                  </a:lnTo>
                  <a:lnTo>
                    <a:pt x="102" y="185"/>
                  </a:lnTo>
                  <a:lnTo>
                    <a:pt x="96" y="188"/>
                  </a:lnTo>
                  <a:lnTo>
                    <a:pt x="90" y="189"/>
                  </a:lnTo>
                  <a:lnTo>
                    <a:pt x="78" y="189"/>
                  </a:lnTo>
                  <a:lnTo>
                    <a:pt x="70" y="191"/>
                  </a:lnTo>
                  <a:lnTo>
                    <a:pt x="60" y="192"/>
                  </a:lnTo>
                  <a:lnTo>
                    <a:pt x="50" y="194"/>
                  </a:lnTo>
                  <a:lnTo>
                    <a:pt x="39" y="195"/>
                  </a:lnTo>
                  <a:lnTo>
                    <a:pt x="30" y="197"/>
                  </a:lnTo>
                  <a:lnTo>
                    <a:pt x="21" y="199"/>
                  </a:lnTo>
                  <a:lnTo>
                    <a:pt x="16" y="200"/>
                  </a:lnTo>
                  <a:lnTo>
                    <a:pt x="14" y="202"/>
                  </a:lnTo>
                  <a:lnTo>
                    <a:pt x="16" y="204"/>
                  </a:lnTo>
                  <a:lnTo>
                    <a:pt x="20" y="209"/>
                  </a:lnTo>
                  <a:lnTo>
                    <a:pt x="25" y="215"/>
                  </a:lnTo>
                  <a:lnTo>
                    <a:pt x="33" y="221"/>
                  </a:lnTo>
                  <a:lnTo>
                    <a:pt x="40" y="227"/>
                  </a:lnTo>
                  <a:lnTo>
                    <a:pt x="46" y="232"/>
                  </a:lnTo>
                  <a:lnTo>
                    <a:pt x="50" y="236"/>
                  </a:lnTo>
                  <a:lnTo>
                    <a:pt x="52" y="237"/>
                  </a:lnTo>
                  <a:lnTo>
                    <a:pt x="50" y="237"/>
                  </a:lnTo>
                  <a:lnTo>
                    <a:pt x="46" y="236"/>
                  </a:lnTo>
                  <a:lnTo>
                    <a:pt x="39" y="236"/>
                  </a:lnTo>
                  <a:lnTo>
                    <a:pt x="32" y="236"/>
                  </a:lnTo>
                  <a:lnTo>
                    <a:pt x="23" y="238"/>
                  </a:lnTo>
                  <a:lnTo>
                    <a:pt x="15" y="242"/>
                  </a:lnTo>
                  <a:lnTo>
                    <a:pt x="6" y="248"/>
                  </a:lnTo>
                  <a:lnTo>
                    <a:pt x="0" y="257"/>
                  </a:lnTo>
                  <a:lnTo>
                    <a:pt x="2" y="257"/>
                  </a:lnTo>
                  <a:lnTo>
                    <a:pt x="10" y="256"/>
                  </a:lnTo>
                  <a:lnTo>
                    <a:pt x="19" y="254"/>
                  </a:lnTo>
                  <a:lnTo>
                    <a:pt x="31" y="253"/>
                  </a:lnTo>
                  <a:lnTo>
                    <a:pt x="42" y="251"/>
                  </a:lnTo>
                  <a:lnTo>
                    <a:pt x="53" y="250"/>
                  </a:lnTo>
                  <a:lnTo>
                    <a:pt x="63" y="249"/>
                  </a:lnTo>
                  <a:lnTo>
                    <a:pt x="68" y="249"/>
                  </a:lnTo>
                  <a:lnTo>
                    <a:pt x="72" y="250"/>
                  </a:lnTo>
                  <a:lnTo>
                    <a:pt x="75" y="251"/>
                  </a:lnTo>
                  <a:lnTo>
                    <a:pt x="79" y="251"/>
                  </a:lnTo>
                  <a:lnTo>
                    <a:pt x="85" y="252"/>
                  </a:lnTo>
                  <a:lnTo>
                    <a:pt x="89" y="251"/>
                  </a:lnTo>
                  <a:lnTo>
                    <a:pt x="93" y="251"/>
                  </a:lnTo>
                  <a:lnTo>
                    <a:pt x="99" y="249"/>
                  </a:lnTo>
                  <a:lnTo>
                    <a:pt x="104" y="246"/>
                  </a:lnTo>
                  <a:lnTo>
                    <a:pt x="112" y="239"/>
                  </a:lnTo>
                  <a:lnTo>
                    <a:pt x="119" y="233"/>
                  </a:lnTo>
                  <a:lnTo>
                    <a:pt x="122" y="230"/>
                  </a:lnTo>
                  <a:lnTo>
                    <a:pt x="123" y="228"/>
                  </a:lnTo>
                  <a:lnTo>
                    <a:pt x="126" y="225"/>
                  </a:lnTo>
                  <a:lnTo>
                    <a:pt x="132" y="220"/>
                  </a:lnTo>
                  <a:lnTo>
                    <a:pt x="140" y="212"/>
                  </a:lnTo>
                  <a:lnTo>
                    <a:pt x="147" y="201"/>
                  </a:lnTo>
                  <a:lnTo>
                    <a:pt x="153" y="191"/>
                  </a:lnTo>
                  <a:lnTo>
                    <a:pt x="157" y="182"/>
                  </a:lnTo>
                  <a:lnTo>
                    <a:pt x="162" y="177"/>
                  </a:lnTo>
                  <a:lnTo>
                    <a:pt x="170" y="175"/>
                  </a:lnTo>
                  <a:lnTo>
                    <a:pt x="174" y="174"/>
                  </a:lnTo>
                  <a:lnTo>
                    <a:pt x="179" y="173"/>
                  </a:lnTo>
                  <a:lnTo>
                    <a:pt x="183" y="170"/>
                  </a:lnTo>
                  <a:lnTo>
                    <a:pt x="188" y="167"/>
                  </a:lnTo>
                  <a:lnTo>
                    <a:pt x="192" y="164"/>
                  </a:lnTo>
                  <a:lnTo>
                    <a:pt x="196" y="159"/>
                  </a:lnTo>
                  <a:lnTo>
                    <a:pt x="200" y="153"/>
                  </a:lnTo>
                  <a:lnTo>
                    <a:pt x="204" y="147"/>
                  </a:lnTo>
                  <a:lnTo>
                    <a:pt x="212" y="132"/>
                  </a:lnTo>
                  <a:lnTo>
                    <a:pt x="218" y="117"/>
                  </a:lnTo>
                  <a:lnTo>
                    <a:pt x="220" y="105"/>
                  </a:lnTo>
                  <a:lnTo>
                    <a:pt x="217" y="95"/>
                  </a:lnTo>
                  <a:close/>
                </a:path>
              </a:pathLst>
            </a:custGeom>
            <a:solidFill>
              <a:srgbClr val="FFC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0" name="Freeform 10"/>
            <p:cNvSpPr>
              <a:spLocks/>
            </p:cNvSpPr>
            <p:nvPr/>
          </p:nvSpPr>
          <p:spPr bwMode="auto">
            <a:xfrm>
              <a:off x="4296" y="2953"/>
              <a:ext cx="213" cy="275"/>
            </a:xfrm>
            <a:custGeom>
              <a:avLst/>
              <a:gdLst>
                <a:gd name="T0" fmla="*/ 10 w 213"/>
                <a:gd name="T1" fmla="*/ 1 h 275"/>
                <a:gd name="T2" fmla="*/ 21 w 213"/>
                <a:gd name="T3" fmla="*/ 10 h 275"/>
                <a:gd name="T4" fmla="*/ 39 w 213"/>
                <a:gd name="T5" fmla="*/ 21 h 275"/>
                <a:gd name="T6" fmla="*/ 59 w 213"/>
                <a:gd name="T7" fmla="*/ 33 h 275"/>
                <a:gd name="T8" fmla="*/ 75 w 213"/>
                <a:gd name="T9" fmla="*/ 41 h 275"/>
                <a:gd name="T10" fmla="*/ 86 w 213"/>
                <a:gd name="T11" fmla="*/ 49 h 275"/>
                <a:gd name="T12" fmla="*/ 94 w 213"/>
                <a:gd name="T13" fmla="*/ 58 h 275"/>
                <a:gd name="T14" fmla="*/ 98 w 213"/>
                <a:gd name="T15" fmla="*/ 68 h 275"/>
                <a:gd name="T16" fmla="*/ 105 w 213"/>
                <a:gd name="T17" fmla="*/ 81 h 275"/>
                <a:gd name="T18" fmla="*/ 128 w 213"/>
                <a:gd name="T19" fmla="*/ 111 h 275"/>
                <a:gd name="T20" fmla="*/ 157 w 213"/>
                <a:gd name="T21" fmla="*/ 149 h 275"/>
                <a:gd name="T22" fmla="*/ 184 w 213"/>
                <a:gd name="T23" fmla="*/ 182 h 275"/>
                <a:gd name="T24" fmla="*/ 201 w 213"/>
                <a:gd name="T25" fmla="*/ 207 h 275"/>
                <a:gd name="T26" fmla="*/ 213 w 213"/>
                <a:gd name="T27" fmla="*/ 231 h 275"/>
                <a:gd name="T28" fmla="*/ 210 w 213"/>
                <a:gd name="T29" fmla="*/ 258 h 275"/>
                <a:gd name="T30" fmla="*/ 204 w 213"/>
                <a:gd name="T31" fmla="*/ 275 h 275"/>
                <a:gd name="T32" fmla="*/ 190 w 213"/>
                <a:gd name="T33" fmla="*/ 267 h 275"/>
                <a:gd name="T34" fmla="*/ 181 w 213"/>
                <a:gd name="T35" fmla="*/ 258 h 275"/>
                <a:gd name="T36" fmla="*/ 170 w 213"/>
                <a:gd name="T37" fmla="*/ 252 h 275"/>
                <a:gd name="T38" fmla="*/ 158 w 213"/>
                <a:gd name="T39" fmla="*/ 252 h 275"/>
                <a:gd name="T40" fmla="*/ 145 w 213"/>
                <a:gd name="T41" fmla="*/ 256 h 275"/>
                <a:gd name="T42" fmla="*/ 131 w 213"/>
                <a:gd name="T43" fmla="*/ 257 h 275"/>
                <a:gd name="T44" fmla="*/ 116 w 213"/>
                <a:gd name="T45" fmla="*/ 254 h 275"/>
                <a:gd name="T46" fmla="*/ 103 w 213"/>
                <a:gd name="T47" fmla="*/ 249 h 275"/>
                <a:gd name="T48" fmla="*/ 87 w 213"/>
                <a:gd name="T49" fmla="*/ 237 h 275"/>
                <a:gd name="T50" fmla="*/ 77 w 213"/>
                <a:gd name="T51" fmla="*/ 226 h 275"/>
                <a:gd name="T52" fmla="*/ 65 w 213"/>
                <a:gd name="T53" fmla="*/ 219 h 275"/>
                <a:gd name="T54" fmla="*/ 57 w 213"/>
                <a:gd name="T55" fmla="*/ 217 h 275"/>
                <a:gd name="T56" fmla="*/ 50 w 213"/>
                <a:gd name="T57" fmla="*/ 216 h 275"/>
                <a:gd name="T58" fmla="*/ 42 w 213"/>
                <a:gd name="T59" fmla="*/ 214 h 275"/>
                <a:gd name="T60" fmla="*/ 33 w 213"/>
                <a:gd name="T61" fmla="*/ 212 h 275"/>
                <a:gd name="T62" fmla="*/ 25 w 213"/>
                <a:gd name="T63" fmla="*/ 209 h 275"/>
                <a:gd name="T64" fmla="*/ 18 w 213"/>
                <a:gd name="T65" fmla="*/ 205 h 275"/>
                <a:gd name="T66" fmla="*/ 9 w 213"/>
                <a:gd name="T67" fmla="*/ 199 h 275"/>
                <a:gd name="T68" fmla="*/ 0 w 213"/>
                <a:gd name="T69" fmla="*/ 186 h 275"/>
                <a:gd name="T70" fmla="*/ 4 w 213"/>
                <a:gd name="T71" fmla="*/ 167 h 275"/>
                <a:gd name="T72" fmla="*/ 11 w 213"/>
                <a:gd name="T73" fmla="*/ 149 h 275"/>
                <a:gd name="T74" fmla="*/ 12 w 213"/>
                <a:gd name="T75" fmla="*/ 135 h 275"/>
                <a:gd name="T76" fmla="*/ 11 w 213"/>
                <a:gd name="T77" fmla="*/ 115 h 275"/>
                <a:gd name="T78" fmla="*/ 24 w 213"/>
                <a:gd name="T79" fmla="*/ 105 h 275"/>
                <a:gd name="T80" fmla="*/ 41 w 213"/>
                <a:gd name="T81" fmla="*/ 101 h 275"/>
                <a:gd name="T82" fmla="*/ 54 w 213"/>
                <a:gd name="T83" fmla="*/ 96 h 275"/>
                <a:gd name="T84" fmla="*/ 67 w 213"/>
                <a:gd name="T85" fmla="*/ 93 h 275"/>
                <a:gd name="T86" fmla="*/ 78 w 213"/>
                <a:gd name="T87" fmla="*/ 90 h 275"/>
                <a:gd name="T88" fmla="*/ 89 w 213"/>
                <a:gd name="T89" fmla="*/ 87 h 275"/>
                <a:gd name="T90" fmla="*/ 84 w 213"/>
                <a:gd name="T91" fmla="*/ 76 h 275"/>
                <a:gd name="T92" fmla="*/ 74 w 213"/>
                <a:gd name="T93" fmla="*/ 63 h 275"/>
                <a:gd name="T94" fmla="*/ 64 w 213"/>
                <a:gd name="T95" fmla="*/ 55 h 275"/>
                <a:gd name="T96" fmla="*/ 54 w 213"/>
                <a:gd name="T97" fmla="*/ 49 h 275"/>
                <a:gd name="T98" fmla="*/ 43 w 213"/>
                <a:gd name="T99" fmla="*/ 42 h 275"/>
                <a:gd name="T100" fmla="*/ 32 w 213"/>
                <a:gd name="T101" fmla="*/ 35 h 275"/>
                <a:gd name="T102" fmla="*/ 20 w 213"/>
                <a:gd name="T103" fmla="*/ 24 h 275"/>
                <a:gd name="T104" fmla="*/ 9 w 213"/>
                <a:gd name="T105" fmla="*/ 14 h 275"/>
                <a:gd name="T106" fmla="*/ 6 w 213"/>
                <a:gd name="T107" fmla="*/ 4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3" h="275">
                  <a:moveTo>
                    <a:pt x="8" y="0"/>
                  </a:moveTo>
                  <a:lnTo>
                    <a:pt x="10" y="1"/>
                  </a:lnTo>
                  <a:lnTo>
                    <a:pt x="14" y="4"/>
                  </a:lnTo>
                  <a:lnTo>
                    <a:pt x="21" y="10"/>
                  </a:lnTo>
                  <a:lnTo>
                    <a:pt x="29" y="15"/>
                  </a:lnTo>
                  <a:lnTo>
                    <a:pt x="39" y="21"/>
                  </a:lnTo>
                  <a:lnTo>
                    <a:pt x="48" y="28"/>
                  </a:lnTo>
                  <a:lnTo>
                    <a:pt x="59" y="33"/>
                  </a:lnTo>
                  <a:lnTo>
                    <a:pt x="67" y="37"/>
                  </a:lnTo>
                  <a:lnTo>
                    <a:pt x="75" y="41"/>
                  </a:lnTo>
                  <a:lnTo>
                    <a:pt x="81" y="45"/>
                  </a:lnTo>
                  <a:lnTo>
                    <a:pt x="86" y="49"/>
                  </a:lnTo>
                  <a:lnTo>
                    <a:pt x="91" y="53"/>
                  </a:lnTo>
                  <a:lnTo>
                    <a:pt x="94" y="58"/>
                  </a:lnTo>
                  <a:lnTo>
                    <a:pt x="96" y="63"/>
                  </a:lnTo>
                  <a:lnTo>
                    <a:pt x="98" y="68"/>
                  </a:lnTo>
                  <a:lnTo>
                    <a:pt x="100" y="72"/>
                  </a:lnTo>
                  <a:lnTo>
                    <a:pt x="105" y="81"/>
                  </a:lnTo>
                  <a:lnTo>
                    <a:pt x="115" y="93"/>
                  </a:lnTo>
                  <a:lnTo>
                    <a:pt x="128" y="111"/>
                  </a:lnTo>
                  <a:lnTo>
                    <a:pt x="143" y="130"/>
                  </a:lnTo>
                  <a:lnTo>
                    <a:pt x="157" y="149"/>
                  </a:lnTo>
                  <a:lnTo>
                    <a:pt x="172" y="167"/>
                  </a:lnTo>
                  <a:lnTo>
                    <a:pt x="184" y="182"/>
                  </a:lnTo>
                  <a:lnTo>
                    <a:pt x="191" y="193"/>
                  </a:lnTo>
                  <a:lnTo>
                    <a:pt x="201" y="207"/>
                  </a:lnTo>
                  <a:lnTo>
                    <a:pt x="209" y="218"/>
                  </a:lnTo>
                  <a:lnTo>
                    <a:pt x="213" y="231"/>
                  </a:lnTo>
                  <a:lnTo>
                    <a:pt x="213" y="245"/>
                  </a:lnTo>
                  <a:lnTo>
                    <a:pt x="210" y="258"/>
                  </a:lnTo>
                  <a:lnTo>
                    <a:pt x="208" y="270"/>
                  </a:lnTo>
                  <a:lnTo>
                    <a:pt x="204" y="275"/>
                  </a:lnTo>
                  <a:lnTo>
                    <a:pt x="195" y="272"/>
                  </a:lnTo>
                  <a:lnTo>
                    <a:pt x="190" y="267"/>
                  </a:lnTo>
                  <a:lnTo>
                    <a:pt x="186" y="263"/>
                  </a:lnTo>
                  <a:lnTo>
                    <a:pt x="181" y="258"/>
                  </a:lnTo>
                  <a:lnTo>
                    <a:pt x="175" y="255"/>
                  </a:lnTo>
                  <a:lnTo>
                    <a:pt x="170" y="252"/>
                  </a:lnTo>
                  <a:lnTo>
                    <a:pt x="165" y="251"/>
                  </a:lnTo>
                  <a:lnTo>
                    <a:pt x="158" y="252"/>
                  </a:lnTo>
                  <a:lnTo>
                    <a:pt x="152" y="254"/>
                  </a:lnTo>
                  <a:lnTo>
                    <a:pt x="145" y="256"/>
                  </a:lnTo>
                  <a:lnTo>
                    <a:pt x="138" y="257"/>
                  </a:lnTo>
                  <a:lnTo>
                    <a:pt x="131" y="257"/>
                  </a:lnTo>
                  <a:lnTo>
                    <a:pt x="123" y="256"/>
                  </a:lnTo>
                  <a:lnTo>
                    <a:pt x="116" y="254"/>
                  </a:lnTo>
                  <a:lnTo>
                    <a:pt x="110" y="252"/>
                  </a:lnTo>
                  <a:lnTo>
                    <a:pt x="103" y="249"/>
                  </a:lnTo>
                  <a:lnTo>
                    <a:pt x="97" y="245"/>
                  </a:lnTo>
                  <a:lnTo>
                    <a:pt x="87" y="237"/>
                  </a:lnTo>
                  <a:lnTo>
                    <a:pt x="82" y="231"/>
                  </a:lnTo>
                  <a:lnTo>
                    <a:pt x="77" y="226"/>
                  </a:lnTo>
                  <a:lnTo>
                    <a:pt x="69" y="221"/>
                  </a:lnTo>
                  <a:lnTo>
                    <a:pt x="65" y="219"/>
                  </a:lnTo>
                  <a:lnTo>
                    <a:pt x="61" y="218"/>
                  </a:lnTo>
                  <a:lnTo>
                    <a:pt x="57" y="217"/>
                  </a:lnTo>
                  <a:lnTo>
                    <a:pt x="54" y="216"/>
                  </a:lnTo>
                  <a:lnTo>
                    <a:pt x="50" y="216"/>
                  </a:lnTo>
                  <a:lnTo>
                    <a:pt x="46" y="215"/>
                  </a:lnTo>
                  <a:lnTo>
                    <a:pt x="42" y="214"/>
                  </a:lnTo>
                  <a:lnTo>
                    <a:pt x="38" y="213"/>
                  </a:lnTo>
                  <a:lnTo>
                    <a:pt x="33" y="212"/>
                  </a:lnTo>
                  <a:lnTo>
                    <a:pt x="29" y="211"/>
                  </a:lnTo>
                  <a:lnTo>
                    <a:pt x="25" y="209"/>
                  </a:lnTo>
                  <a:lnTo>
                    <a:pt x="22" y="208"/>
                  </a:lnTo>
                  <a:lnTo>
                    <a:pt x="18" y="205"/>
                  </a:lnTo>
                  <a:lnTo>
                    <a:pt x="13" y="202"/>
                  </a:lnTo>
                  <a:lnTo>
                    <a:pt x="9" y="199"/>
                  </a:lnTo>
                  <a:lnTo>
                    <a:pt x="5" y="196"/>
                  </a:lnTo>
                  <a:lnTo>
                    <a:pt x="0" y="186"/>
                  </a:lnTo>
                  <a:lnTo>
                    <a:pt x="1" y="177"/>
                  </a:lnTo>
                  <a:lnTo>
                    <a:pt x="4" y="167"/>
                  </a:lnTo>
                  <a:lnTo>
                    <a:pt x="8" y="158"/>
                  </a:lnTo>
                  <a:lnTo>
                    <a:pt x="11" y="149"/>
                  </a:lnTo>
                  <a:lnTo>
                    <a:pt x="12" y="142"/>
                  </a:lnTo>
                  <a:lnTo>
                    <a:pt x="12" y="135"/>
                  </a:lnTo>
                  <a:lnTo>
                    <a:pt x="11" y="125"/>
                  </a:lnTo>
                  <a:lnTo>
                    <a:pt x="11" y="115"/>
                  </a:lnTo>
                  <a:lnTo>
                    <a:pt x="17" y="109"/>
                  </a:lnTo>
                  <a:lnTo>
                    <a:pt x="24" y="105"/>
                  </a:lnTo>
                  <a:lnTo>
                    <a:pt x="35" y="102"/>
                  </a:lnTo>
                  <a:lnTo>
                    <a:pt x="41" y="101"/>
                  </a:lnTo>
                  <a:lnTo>
                    <a:pt x="47" y="99"/>
                  </a:lnTo>
                  <a:lnTo>
                    <a:pt x="54" y="96"/>
                  </a:lnTo>
                  <a:lnTo>
                    <a:pt x="61" y="95"/>
                  </a:lnTo>
                  <a:lnTo>
                    <a:pt x="67" y="93"/>
                  </a:lnTo>
                  <a:lnTo>
                    <a:pt x="73" y="91"/>
                  </a:lnTo>
                  <a:lnTo>
                    <a:pt x="78" y="90"/>
                  </a:lnTo>
                  <a:lnTo>
                    <a:pt x="83" y="89"/>
                  </a:lnTo>
                  <a:lnTo>
                    <a:pt x="89" y="87"/>
                  </a:lnTo>
                  <a:lnTo>
                    <a:pt x="89" y="83"/>
                  </a:lnTo>
                  <a:lnTo>
                    <a:pt x="84" y="76"/>
                  </a:lnTo>
                  <a:lnTo>
                    <a:pt x="78" y="67"/>
                  </a:lnTo>
                  <a:lnTo>
                    <a:pt x="74" y="63"/>
                  </a:lnTo>
                  <a:lnTo>
                    <a:pt x="69" y="58"/>
                  </a:lnTo>
                  <a:lnTo>
                    <a:pt x="64" y="55"/>
                  </a:lnTo>
                  <a:lnTo>
                    <a:pt x="59" y="52"/>
                  </a:lnTo>
                  <a:lnTo>
                    <a:pt x="54" y="49"/>
                  </a:lnTo>
                  <a:lnTo>
                    <a:pt x="48" y="46"/>
                  </a:lnTo>
                  <a:lnTo>
                    <a:pt x="43" y="42"/>
                  </a:lnTo>
                  <a:lnTo>
                    <a:pt x="38" y="39"/>
                  </a:lnTo>
                  <a:lnTo>
                    <a:pt x="32" y="35"/>
                  </a:lnTo>
                  <a:lnTo>
                    <a:pt x="26" y="30"/>
                  </a:lnTo>
                  <a:lnTo>
                    <a:pt x="20" y="24"/>
                  </a:lnTo>
                  <a:lnTo>
                    <a:pt x="13" y="19"/>
                  </a:lnTo>
                  <a:lnTo>
                    <a:pt x="9" y="14"/>
                  </a:lnTo>
                  <a:lnTo>
                    <a:pt x="6" y="9"/>
                  </a:lnTo>
                  <a:lnTo>
                    <a:pt x="6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CE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1" name="Freeform 11"/>
            <p:cNvSpPr>
              <a:spLocks/>
            </p:cNvSpPr>
            <p:nvPr/>
          </p:nvSpPr>
          <p:spPr bwMode="auto">
            <a:xfrm>
              <a:off x="5169" y="2670"/>
              <a:ext cx="39" cy="20"/>
            </a:xfrm>
            <a:custGeom>
              <a:avLst/>
              <a:gdLst>
                <a:gd name="T0" fmla="*/ 0 w 39"/>
                <a:gd name="T1" fmla="*/ 1 h 20"/>
                <a:gd name="T2" fmla="*/ 0 w 39"/>
                <a:gd name="T3" fmla="*/ 5 h 20"/>
                <a:gd name="T4" fmla="*/ 1 w 39"/>
                <a:gd name="T5" fmla="*/ 11 h 20"/>
                <a:gd name="T6" fmla="*/ 3 w 39"/>
                <a:gd name="T7" fmla="*/ 17 h 20"/>
                <a:gd name="T8" fmla="*/ 6 w 39"/>
                <a:gd name="T9" fmla="*/ 20 h 20"/>
                <a:gd name="T10" fmla="*/ 12 w 39"/>
                <a:gd name="T11" fmla="*/ 20 h 20"/>
                <a:gd name="T12" fmla="*/ 18 w 39"/>
                <a:gd name="T13" fmla="*/ 20 h 20"/>
                <a:gd name="T14" fmla="*/ 24 w 39"/>
                <a:gd name="T15" fmla="*/ 19 h 20"/>
                <a:gd name="T16" fmla="*/ 29 w 39"/>
                <a:gd name="T17" fmla="*/ 18 h 20"/>
                <a:gd name="T18" fmla="*/ 32 w 39"/>
                <a:gd name="T19" fmla="*/ 17 h 20"/>
                <a:gd name="T20" fmla="*/ 35 w 39"/>
                <a:gd name="T21" fmla="*/ 15 h 20"/>
                <a:gd name="T22" fmla="*/ 38 w 39"/>
                <a:gd name="T23" fmla="*/ 14 h 20"/>
                <a:gd name="T24" fmla="*/ 39 w 39"/>
                <a:gd name="T25" fmla="*/ 14 h 20"/>
                <a:gd name="T26" fmla="*/ 38 w 39"/>
                <a:gd name="T27" fmla="*/ 13 h 20"/>
                <a:gd name="T28" fmla="*/ 35 w 39"/>
                <a:gd name="T29" fmla="*/ 12 h 20"/>
                <a:gd name="T30" fmla="*/ 31 w 39"/>
                <a:gd name="T31" fmla="*/ 9 h 20"/>
                <a:gd name="T32" fmla="*/ 24 w 39"/>
                <a:gd name="T33" fmla="*/ 6 h 20"/>
                <a:gd name="T34" fmla="*/ 18 w 39"/>
                <a:gd name="T35" fmla="*/ 4 h 20"/>
                <a:gd name="T36" fmla="*/ 12 w 39"/>
                <a:gd name="T37" fmla="*/ 1 h 20"/>
                <a:gd name="T38" fmla="*/ 5 w 39"/>
                <a:gd name="T39" fmla="*/ 0 h 20"/>
                <a:gd name="T40" fmla="*/ 0 w 39"/>
                <a:gd name="T4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" h="20">
                  <a:moveTo>
                    <a:pt x="0" y="1"/>
                  </a:moveTo>
                  <a:lnTo>
                    <a:pt x="0" y="5"/>
                  </a:lnTo>
                  <a:lnTo>
                    <a:pt x="1" y="11"/>
                  </a:lnTo>
                  <a:lnTo>
                    <a:pt x="3" y="17"/>
                  </a:lnTo>
                  <a:lnTo>
                    <a:pt x="6" y="20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24" y="19"/>
                  </a:lnTo>
                  <a:lnTo>
                    <a:pt x="29" y="18"/>
                  </a:lnTo>
                  <a:lnTo>
                    <a:pt x="32" y="17"/>
                  </a:lnTo>
                  <a:lnTo>
                    <a:pt x="35" y="15"/>
                  </a:lnTo>
                  <a:lnTo>
                    <a:pt x="38" y="14"/>
                  </a:lnTo>
                  <a:lnTo>
                    <a:pt x="39" y="14"/>
                  </a:lnTo>
                  <a:lnTo>
                    <a:pt x="38" y="13"/>
                  </a:lnTo>
                  <a:lnTo>
                    <a:pt x="35" y="12"/>
                  </a:lnTo>
                  <a:lnTo>
                    <a:pt x="31" y="9"/>
                  </a:lnTo>
                  <a:lnTo>
                    <a:pt x="24" y="6"/>
                  </a:lnTo>
                  <a:lnTo>
                    <a:pt x="18" y="4"/>
                  </a:lnTo>
                  <a:lnTo>
                    <a:pt x="12" y="1"/>
                  </a:lnTo>
                  <a:lnTo>
                    <a:pt x="5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13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2" name="Freeform 12"/>
            <p:cNvSpPr>
              <a:spLocks/>
            </p:cNvSpPr>
            <p:nvPr/>
          </p:nvSpPr>
          <p:spPr bwMode="auto">
            <a:xfrm>
              <a:off x="5142" y="2639"/>
              <a:ext cx="81" cy="44"/>
            </a:xfrm>
            <a:custGeom>
              <a:avLst/>
              <a:gdLst>
                <a:gd name="T0" fmla="*/ 0 w 81"/>
                <a:gd name="T1" fmla="*/ 1 h 44"/>
                <a:gd name="T2" fmla="*/ 1 w 81"/>
                <a:gd name="T3" fmla="*/ 5 h 44"/>
                <a:gd name="T4" fmla="*/ 5 w 81"/>
                <a:gd name="T5" fmla="*/ 14 h 44"/>
                <a:gd name="T6" fmla="*/ 12 w 81"/>
                <a:gd name="T7" fmla="*/ 26 h 44"/>
                <a:gd name="T8" fmla="*/ 24 w 81"/>
                <a:gd name="T9" fmla="*/ 32 h 44"/>
                <a:gd name="T10" fmla="*/ 30 w 81"/>
                <a:gd name="T11" fmla="*/ 33 h 44"/>
                <a:gd name="T12" fmla="*/ 38 w 81"/>
                <a:gd name="T13" fmla="*/ 36 h 44"/>
                <a:gd name="T14" fmla="*/ 43 w 81"/>
                <a:gd name="T15" fmla="*/ 37 h 44"/>
                <a:gd name="T16" fmla="*/ 49 w 81"/>
                <a:gd name="T17" fmla="*/ 39 h 44"/>
                <a:gd name="T18" fmla="*/ 55 w 81"/>
                <a:gd name="T19" fmla="*/ 40 h 44"/>
                <a:gd name="T20" fmla="*/ 59 w 81"/>
                <a:gd name="T21" fmla="*/ 41 h 44"/>
                <a:gd name="T22" fmla="*/ 62 w 81"/>
                <a:gd name="T23" fmla="*/ 42 h 44"/>
                <a:gd name="T24" fmla="*/ 64 w 81"/>
                <a:gd name="T25" fmla="*/ 43 h 44"/>
                <a:gd name="T26" fmla="*/ 67 w 81"/>
                <a:gd name="T27" fmla="*/ 44 h 44"/>
                <a:gd name="T28" fmla="*/ 73 w 81"/>
                <a:gd name="T29" fmla="*/ 44 h 44"/>
                <a:gd name="T30" fmla="*/ 78 w 81"/>
                <a:gd name="T31" fmla="*/ 44 h 44"/>
                <a:gd name="T32" fmla="*/ 81 w 81"/>
                <a:gd name="T33" fmla="*/ 43 h 44"/>
                <a:gd name="T34" fmla="*/ 81 w 81"/>
                <a:gd name="T35" fmla="*/ 42 h 44"/>
                <a:gd name="T36" fmla="*/ 77 w 81"/>
                <a:gd name="T37" fmla="*/ 40 h 44"/>
                <a:gd name="T38" fmla="*/ 71 w 81"/>
                <a:gd name="T39" fmla="*/ 39 h 44"/>
                <a:gd name="T40" fmla="*/ 65 w 81"/>
                <a:gd name="T41" fmla="*/ 38 h 44"/>
                <a:gd name="T42" fmla="*/ 63 w 81"/>
                <a:gd name="T43" fmla="*/ 36 h 44"/>
                <a:gd name="T44" fmla="*/ 59 w 81"/>
                <a:gd name="T45" fmla="*/ 33 h 44"/>
                <a:gd name="T46" fmla="*/ 55 w 81"/>
                <a:gd name="T47" fmla="*/ 31 h 44"/>
                <a:gd name="T48" fmla="*/ 50 w 81"/>
                <a:gd name="T49" fmla="*/ 28 h 44"/>
                <a:gd name="T50" fmla="*/ 45 w 81"/>
                <a:gd name="T51" fmla="*/ 25 h 44"/>
                <a:gd name="T52" fmla="*/ 41 w 81"/>
                <a:gd name="T53" fmla="*/ 23 h 44"/>
                <a:gd name="T54" fmla="*/ 37 w 81"/>
                <a:gd name="T55" fmla="*/ 21 h 44"/>
                <a:gd name="T56" fmla="*/ 33 w 81"/>
                <a:gd name="T57" fmla="*/ 19 h 44"/>
                <a:gd name="T58" fmla="*/ 29 w 81"/>
                <a:gd name="T59" fmla="*/ 17 h 44"/>
                <a:gd name="T60" fmla="*/ 24 w 81"/>
                <a:gd name="T61" fmla="*/ 15 h 44"/>
                <a:gd name="T62" fmla="*/ 20 w 81"/>
                <a:gd name="T63" fmla="*/ 15 h 44"/>
                <a:gd name="T64" fmla="*/ 15 w 81"/>
                <a:gd name="T65" fmla="*/ 15 h 44"/>
                <a:gd name="T66" fmla="*/ 12 w 81"/>
                <a:gd name="T67" fmla="*/ 14 h 44"/>
                <a:gd name="T68" fmla="*/ 10 w 81"/>
                <a:gd name="T69" fmla="*/ 13 h 44"/>
                <a:gd name="T70" fmla="*/ 9 w 81"/>
                <a:gd name="T71" fmla="*/ 11 h 44"/>
                <a:gd name="T72" fmla="*/ 7 w 81"/>
                <a:gd name="T73" fmla="*/ 8 h 44"/>
                <a:gd name="T74" fmla="*/ 5 w 81"/>
                <a:gd name="T75" fmla="*/ 4 h 44"/>
                <a:gd name="T76" fmla="*/ 2 w 81"/>
                <a:gd name="T77" fmla="*/ 1 h 44"/>
                <a:gd name="T78" fmla="*/ 1 w 81"/>
                <a:gd name="T79" fmla="*/ 0 h 44"/>
                <a:gd name="T80" fmla="*/ 0 w 81"/>
                <a:gd name="T81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1" h="44">
                  <a:moveTo>
                    <a:pt x="0" y="1"/>
                  </a:moveTo>
                  <a:lnTo>
                    <a:pt x="1" y="5"/>
                  </a:lnTo>
                  <a:lnTo>
                    <a:pt x="5" y="14"/>
                  </a:lnTo>
                  <a:lnTo>
                    <a:pt x="12" y="26"/>
                  </a:lnTo>
                  <a:lnTo>
                    <a:pt x="24" y="32"/>
                  </a:lnTo>
                  <a:lnTo>
                    <a:pt x="30" y="33"/>
                  </a:lnTo>
                  <a:lnTo>
                    <a:pt x="38" y="36"/>
                  </a:lnTo>
                  <a:lnTo>
                    <a:pt x="43" y="37"/>
                  </a:lnTo>
                  <a:lnTo>
                    <a:pt x="49" y="39"/>
                  </a:lnTo>
                  <a:lnTo>
                    <a:pt x="55" y="40"/>
                  </a:lnTo>
                  <a:lnTo>
                    <a:pt x="59" y="41"/>
                  </a:lnTo>
                  <a:lnTo>
                    <a:pt x="62" y="42"/>
                  </a:lnTo>
                  <a:lnTo>
                    <a:pt x="64" y="43"/>
                  </a:lnTo>
                  <a:lnTo>
                    <a:pt x="67" y="44"/>
                  </a:lnTo>
                  <a:lnTo>
                    <a:pt x="73" y="44"/>
                  </a:lnTo>
                  <a:lnTo>
                    <a:pt x="78" y="44"/>
                  </a:lnTo>
                  <a:lnTo>
                    <a:pt x="81" y="43"/>
                  </a:lnTo>
                  <a:lnTo>
                    <a:pt x="81" y="42"/>
                  </a:lnTo>
                  <a:lnTo>
                    <a:pt x="77" y="40"/>
                  </a:lnTo>
                  <a:lnTo>
                    <a:pt x="71" y="39"/>
                  </a:lnTo>
                  <a:lnTo>
                    <a:pt x="65" y="38"/>
                  </a:lnTo>
                  <a:lnTo>
                    <a:pt x="63" y="36"/>
                  </a:lnTo>
                  <a:lnTo>
                    <a:pt x="59" y="33"/>
                  </a:lnTo>
                  <a:lnTo>
                    <a:pt x="55" y="31"/>
                  </a:lnTo>
                  <a:lnTo>
                    <a:pt x="50" y="28"/>
                  </a:lnTo>
                  <a:lnTo>
                    <a:pt x="45" y="25"/>
                  </a:lnTo>
                  <a:lnTo>
                    <a:pt x="41" y="23"/>
                  </a:lnTo>
                  <a:lnTo>
                    <a:pt x="37" y="21"/>
                  </a:lnTo>
                  <a:lnTo>
                    <a:pt x="33" y="19"/>
                  </a:lnTo>
                  <a:lnTo>
                    <a:pt x="29" y="17"/>
                  </a:lnTo>
                  <a:lnTo>
                    <a:pt x="24" y="15"/>
                  </a:lnTo>
                  <a:lnTo>
                    <a:pt x="20" y="15"/>
                  </a:lnTo>
                  <a:lnTo>
                    <a:pt x="15" y="15"/>
                  </a:lnTo>
                  <a:lnTo>
                    <a:pt x="12" y="14"/>
                  </a:lnTo>
                  <a:lnTo>
                    <a:pt x="10" y="13"/>
                  </a:lnTo>
                  <a:lnTo>
                    <a:pt x="9" y="11"/>
                  </a:lnTo>
                  <a:lnTo>
                    <a:pt x="7" y="8"/>
                  </a:lnTo>
                  <a:lnTo>
                    <a:pt x="5" y="4"/>
                  </a:lnTo>
                  <a:lnTo>
                    <a:pt x="2" y="1"/>
                  </a:lnTo>
                  <a:lnTo>
                    <a:pt x="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8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3" name="Freeform 13"/>
            <p:cNvSpPr>
              <a:spLocks/>
            </p:cNvSpPr>
            <p:nvPr/>
          </p:nvSpPr>
          <p:spPr bwMode="auto">
            <a:xfrm>
              <a:off x="5162" y="2668"/>
              <a:ext cx="65" cy="43"/>
            </a:xfrm>
            <a:custGeom>
              <a:avLst/>
              <a:gdLst>
                <a:gd name="T0" fmla="*/ 65 w 65"/>
                <a:gd name="T1" fmla="*/ 14 h 43"/>
                <a:gd name="T2" fmla="*/ 63 w 65"/>
                <a:gd name="T3" fmla="*/ 15 h 43"/>
                <a:gd name="T4" fmla="*/ 59 w 65"/>
                <a:gd name="T5" fmla="*/ 19 h 43"/>
                <a:gd name="T6" fmla="*/ 53 w 65"/>
                <a:gd name="T7" fmla="*/ 25 h 43"/>
                <a:gd name="T8" fmla="*/ 46 w 65"/>
                <a:gd name="T9" fmla="*/ 30 h 43"/>
                <a:gd name="T10" fmla="*/ 40 w 65"/>
                <a:gd name="T11" fmla="*/ 34 h 43"/>
                <a:gd name="T12" fmla="*/ 33 w 65"/>
                <a:gd name="T13" fmla="*/ 38 h 43"/>
                <a:gd name="T14" fmla="*/ 25 w 65"/>
                <a:gd name="T15" fmla="*/ 42 h 43"/>
                <a:gd name="T16" fmla="*/ 19 w 65"/>
                <a:gd name="T17" fmla="*/ 43 h 43"/>
                <a:gd name="T18" fmla="*/ 12 w 65"/>
                <a:gd name="T19" fmla="*/ 42 h 43"/>
                <a:gd name="T20" fmla="*/ 7 w 65"/>
                <a:gd name="T21" fmla="*/ 39 h 43"/>
                <a:gd name="T22" fmla="*/ 4 w 65"/>
                <a:gd name="T23" fmla="*/ 36 h 43"/>
                <a:gd name="T24" fmla="*/ 1 w 65"/>
                <a:gd name="T25" fmla="*/ 30 h 43"/>
                <a:gd name="T26" fmla="*/ 0 w 65"/>
                <a:gd name="T27" fmla="*/ 22 h 43"/>
                <a:gd name="T28" fmla="*/ 1 w 65"/>
                <a:gd name="T29" fmla="*/ 14 h 43"/>
                <a:gd name="T30" fmla="*/ 2 w 65"/>
                <a:gd name="T31" fmla="*/ 6 h 43"/>
                <a:gd name="T32" fmla="*/ 4 w 65"/>
                <a:gd name="T33" fmla="*/ 1 h 43"/>
                <a:gd name="T34" fmla="*/ 5 w 65"/>
                <a:gd name="T35" fmla="*/ 0 h 43"/>
                <a:gd name="T36" fmla="*/ 5 w 65"/>
                <a:gd name="T37" fmla="*/ 2 h 43"/>
                <a:gd name="T38" fmla="*/ 5 w 65"/>
                <a:gd name="T39" fmla="*/ 6 h 43"/>
                <a:gd name="T40" fmla="*/ 6 w 65"/>
                <a:gd name="T41" fmla="*/ 9 h 43"/>
                <a:gd name="T42" fmla="*/ 6 w 65"/>
                <a:gd name="T43" fmla="*/ 12 h 43"/>
                <a:gd name="T44" fmla="*/ 7 w 65"/>
                <a:gd name="T45" fmla="*/ 17 h 43"/>
                <a:gd name="T46" fmla="*/ 10 w 65"/>
                <a:gd name="T47" fmla="*/ 21 h 43"/>
                <a:gd name="T48" fmla="*/ 19 w 65"/>
                <a:gd name="T49" fmla="*/ 22 h 43"/>
                <a:gd name="T50" fmla="*/ 28 w 65"/>
                <a:gd name="T51" fmla="*/ 21 h 43"/>
                <a:gd name="T52" fmla="*/ 36 w 65"/>
                <a:gd name="T53" fmla="*/ 19 h 43"/>
                <a:gd name="T54" fmla="*/ 41 w 65"/>
                <a:gd name="T55" fmla="*/ 17 h 43"/>
                <a:gd name="T56" fmla="*/ 46 w 65"/>
                <a:gd name="T57" fmla="*/ 15 h 43"/>
                <a:gd name="T58" fmla="*/ 53 w 65"/>
                <a:gd name="T59" fmla="*/ 14 h 43"/>
                <a:gd name="T60" fmla="*/ 59 w 65"/>
                <a:gd name="T61" fmla="*/ 13 h 43"/>
                <a:gd name="T62" fmla="*/ 64 w 65"/>
                <a:gd name="T63" fmla="*/ 13 h 43"/>
                <a:gd name="T64" fmla="*/ 65 w 65"/>
                <a:gd name="T65" fmla="*/ 1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43">
                  <a:moveTo>
                    <a:pt x="65" y="14"/>
                  </a:moveTo>
                  <a:lnTo>
                    <a:pt x="63" y="15"/>
                  </a:lnTo>
                  <a:lnTo>
                    <a:pt x="59" y="19"/>
                  </a:lnTo>
                  <a:lnTo>
                    <a:pt x="53" y="25"/>
                  </a:lnTo>
                  <a:lnTo>
                    <a:pt x="46" y="30"/>
                  </a:lnTo>
                  <a:lnTo>
                    <a:pt x="40" y="34"/>
                  </a:lnTo>
                  <a:lnTo>
                    <a:pt x="33" y="38"/>
                  </a:lnTo>
                  <a:lnTo>
                    <a:pt x="25" y="42"/>
                  </a:lnTo>
                  <a:lnTo>
                    <a:pt x="19" y="43"/>
                  </a:lnTo>
                  <a:lnTo>
                    <a:pt x="12" y="42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1" y="30"/>
                  </a:lnTo>
                  <a:lnTo>
                    <a:pt x="0" y="22"/>
                  </a:lnTo>
                  <a:lnTo>
                    <a:pt x="1" y="14"/>
                  </a:lnTo>
                  <a:lnTo>
                    <a:pt x="2" y="6"/>
                  </a:lnTo>
                  <a:lnTo>
                    <a:pt x="4" y="1"/>
                  </a:lnTo>
                  <a:lnTo>
                    <a:pt x="5" y="0"/>
                  </a:lnTo>
                  <a:lnTo>
                    <a:pt x="5" y="2"/>
                  </a:lnTo>
                  <a:lnTo>
                    <a:pt x="5" y="6"/>
                  </a:lnTo>
                  <a:lnTo>
                    <a:pt x="6" y="9"/>
                  </a:lnTo>
                  <a:lnTo>
                    <a:pt x="6" y="12"/>
                  </a:lnTo>
                  <a:lnTo>
                    <a:pt x="7" y="17"/>
                  </a:lnTo>
                  <a:lnTo>
                    <a:pt x="10" y="21"/>
                  </a:lnTo>
                  <a:lnTo>
                    <a:pt x="19" y="22"/>
                  </a:lnTo>
                  <a:lnTo>
                    <a:pt x="28" y="21"/>
                  </a:lnTo>
                  <a:lnTo>
                    <a:pt x="36" y="19"/>
                  </a:lnTo>
                  <a:lnTo>
                    <a:pt x="41" y="17"/>
                  </a:lnTo>
                  <a:lnTo>
                    <a:pt x="46" y="15"/>
                  </a:lnTo>
                  <a:lnTo>
                    <a:pt x="53" y="14"/>
                  </a:lnTo>
                  <a:lnTo>
                    <a:pt x="59" y="13"/>
                  </a:lnTo>
                  <a:lnTo>
                    <a:pt x="64" y="13"/>
                  </a:lnTo>
                  <a:lnTo>
                    <a:pt x="65" y="14"/>
                  </a:lnTo>
                  <a:close/>
                </a:path>
              </a:pathLst>
            </a:custGeom>
            <a:solidFill>
              <a:srgbClr val="E089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4" name="Freeform 14"/>
            <p:cNvSpPr>
              <a:spLocks/>
            </p:cNvSpPr>
            <p:nvPr/>
          </p:nvSpPr>
          <p:spPr bwMode="auto">
            <a:xfrm>
              <a:off x="5162" y="2319"/>
              <a:ext cx="369" cy="468"/>
            </a:xfrm>
            <a:custGeom>
              <a:avLst/>
              <a:gdLst>
                <a:gd name="T0" fmla="*/ 1 w 369"/>
                <a:gd name="T1" fmla="*/ 39 h 468"/>
                <a:gd name="T2" fmla="*/ 8 w 369"/>
                <a:gd name="T3" fmla="*/ 24 h 468"/>
                <a:gd name="T4" fmla="*/ 26 w 369"/>
                <a:gd name="T5" fmla="*/ 8 h 468"/>
                <a:gd name="T6" fmla="*/ 54 w 369"/>
                <a:gd name="T7" fmla="*/ 3 h 468"/>
                <a:gd name="T8" fmla="*/ 75 w 369"/>
                <a:gd name="T9" fmla="*/ 8 h 468"/>
                <a:gd name="T10" fmla="*/ 98 w 369"/>
                <a:gd name="T11" fmla="*/ 4 h 468"/>
                <a:gd name="T12" fmla="*/ 137 w 369"/>
                <a:gd name="T13" fmla="*/ 0 h 468"/>
                <a:gd name="T14" fmla="*/ 184 w 369"/>
                <a:gd name="T15" fmla="*/ 3 h 468"/>
                <a:gd name="T16" fmla="*/ 230 w 369"/>
                <a:gd name="T17" fmla="*/ 16 h 468"/>
                <a:gd name="T18" fmla="*/ 272 w 369"/>
                <a:gd name="T19" fmla="*/ 36 h 468"/>
                <a:gd name="T20" fmla="*/ 308 w 369"/>
                <a:gd name="T21" fmla="*/ 64 h 468"/>
                <a:gd name="T22" fmla="*/ 329 w 369"/>
                <a:gd name="T23" fmla="*/ 107 h 468"/>
                <a:gd name="T24" fmla="*/ 332 w 369"/>
                <a:gd name="T25" fmla="*/ 191 h 468"/>
                <a:gd name="T26" fmla="*/ 336 w 369"/>
                <a:gd name="T27" fmla="*/ 284 h 468"/>
                <a:gd name="T28" fmla="*/ 354 w 369"/>
                <a:gd name="T29" fmla="*/ 339 h 468"/>
                <a:gd name="T30" fmla="*/ 366 w 369"/>
                <a:gd name="T31" fmla="*/ 376 h 468"/>
                <a:gd name="T32" fmla="*/ 369 w 369"/>
                <a:gd name="T33" fmla="*/ 411 h 468"/>
                <a:gd name="T34" fmla="*/ 359 w 369"/>
                <a:gd name="T35" fmla="*/ 438 h 468"/>
                <a:gd name="T36" fmla="*/ 346 w 369"/>
                <a:gd name="T37" fmla="*/ 448 h 468"/>
                <a:gd name="T38" fmla="*/ 342 w 369"/>
                <a:gd name="T39" fmla="*/ 451 h 468"/>
                <a:gd name="T40" fmla="*/ 334 w 369"/>
                <a:gd name="T41" fmla="*/ 454 h 468"/>
                <a:gd name="T42" fmla="*/ 322 w 369"/>
                <a:gd name="T43" fmla="*/ 455 h 468"/>
                <a:gd name="T44" fmla="*/ 317 w 369"/>
                <a:gd name="T45" fmla="*/ 449 h 468"/>
                <a:gd name="T46" fmla="*/ 323 w 369"/>
                <a:gd name="T47" fmla="*/ 420 h 468"/>
                <a:gd name="T48" fmla="*/ 313 w 369"/>
                <a:gd name="T49" fmla="*/ 406 h 468"/>
                <a:gd name="T50" fmla="*/ 305 w 369"/>
                <a:gd name="T51" fmla="*/ 432 h 468"/>
                <a:gd name="T52" fmla="*/ 281 w 369"/>
                <a:gd name="T53" fmla="*/ 460 h 468"/>
                <a:gd name="T54" fmla="*/ 237 w 369"/>
                <a:gd name="T55" fmla="*/ 466 h 468"/>
                <a:gd name="T56" fmla="*/ 207 w 369"/>
                <a:gd name="T57" fmla="*/ 452 h 468"/>
                <a:gd name="T58" fmla="*/ 217 w 369"/>
                <a:gd name="T59" fmla="*/ 445 h 468"/>
                <a:gd name="T60" fmla="*/ 227 w 369"/>
                <a:gd name="T61" fmla="*/ 430 h 468"/>
                <a:gd name="T62" fmla="*/ 228 w 369"/>
                <a:gd name="T63" fmla="*/ 406 h 468"/>
                <a:gd name="T64" fmla="*/ 224 w 369"/>
                <a:gd name="T65" fmla="*/ 394 h 468"/>
                <a:gd name="T66" fmla="*/ 242 w 369"/>
                <a:gd name="T67" fmla="*/ 397 h 468"/>
                <a:gd name="T68" fmla="*/ 266 w 369"/>
                <a:gd name="T69" fmla="*/ 394 h 468"/>
                <a:gd name="T70" fmla="*/ 287 w 369"/>
                <a:gd name="T71" fmla="*/ 375 h 468"/>
                <a:gd name="T72" fmla="*/ 290 w 369"/>
                <a:gd name="T73" fmla="*/ 352 h 468"/>
                <a:gd name="T74" fmla="*/ 279 w 369"/>
                <a:gd name="T75" fmla="*/ 345 h 468"/>
                <a:gd name="T76" fmla="*/ 264 w 369"/>
                <a:gd name="T77" fmla="*/ 360 h 468"/>
                <a:gd name="T78" fmla="*/ 244 w 369"/>
                <a:gd name="T79" fmla="*/ 368 h 468"/>
                <a:gd name="T80" fmla="*/ 216 w 369"/>
                <a:gd name="T81" fmla="*/ 360 h 468"/>
                <a:gd name="T82" fmla="*/ 185 w 369"/>
                <a:gd name="T83" fmla="*/ 317 h 468"/>
                <a:gd name="T84" fmla="*/ 171 w 369"/>
                <a:gd name="T85" fmla="*/ 283 h 468"/>
                <a:gd name="T86" fmla="*/ 183 w 369"/>
                <a:gd name="T87" fmla="*/ 294 h 468"/>
                <a:gd name="T88" fmla="*/ 204 w 369"/>
                <a:gd name="T89" fmla="*/ 309 h 468"/>
                <a:gd name="T90" fmla="*/ 231 w 369"/>
                <a:gd name="T91" fmla="*/ 315 h 468"/>
                <a:gd name="T92" fmla="*/ 249 w 369"/>
                <a:gd name="T93" fmla="*/ 310 h 468"/>
                <a:gd name="T94" fmla="*/ 256 w 369"/>
                <a:gd name="T95" fmla="*/ 298 h 468"/>
                <a:gd name="T96" fmla="*/ 243 w 369"/>
                <a:gd name="T97" fmla="*/ 294 h 468"/>
                <a:gd name="T98" fmla="*/ 219 w 369"/>
                <a:gd name="T99" fmla="*/ 288 h 468"/>
                <a:gd name="T100" fmla="*/ 190 w 369"/>
                <a:gd name="T101" fmla="*/ 268 h 468"/>
                <a:gd name="T102" fmla="*/ 165 w 369"/>
                <a:gd name="T103" fmla="*/ 225 h 468"/>
                <a:gd name="T104" fmla="*/ 148 w 369"/>
                <a:gd name="T105" fmla="*/ 158 h 468"/>
                <a:gd name="T106" fmla="*/ 122 w 369"/>
                <a:gd name="T107" fmla="*/ 94 h 468"/>
                <a:gd name="T108" fmla="*/ 90 w 369"/>
                <a:gd name="T109" fmla="*/ 50 h 468"/>
                <a:gd name="T110" fmla="*/ 57 w 369"/>
                <a:gd name="T111" fmla="*/ 32 h 468"/>
                <a:gd name="T112" fmla="*/ 40 w 369"/>
                <a:gd name="T113" fmla="*/ 38 h 468"/>
                <a:gd name="T114" fmla="*/ 27 w 369"/>
                <a:gd name="T115" fmla="*/ 51 h 468"/>
                <a:gd name="T116" fmla="*/ 16 w 369"/>
                <a:gd name="T117" fmla="*/ 60 h 468"/>
                <a:gd name="T118" fmla="*/ 1 w 369"/>
                <a:gd name="T119" fmla="*/ 5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" h="468">
                  <a:moveTo>
                    <a:pt x="0" y="41"/>
                  </a:moveTo>
                  <a:lnTo>
                    <a:pt x="1" y="39"/>
                  </a:lnTo>
                  <a:lnTo>
                    <a:pt x="4" y="33"/>
                  </a:lnTo>
                  <a:lnTo>
                    <a:pt x="8" y="24"/>
                  </a:lnTo>
                  <a:lnTo>
                    <a:pt x="16" y="16"/>
                  </a:lnTo>
                  <a:lnTo>
                    <a:pt x="26" y="8"/>
                  </a:lnTo>
                  <a:lnTo>
                    <a:pt x="38" y="3"/>
                  </a:lnTo>
                  <a:lnTo>
                    <a:pt x="54" y="3"/>
                  </a:lnTo>
                  <a:lnTo>
                    <a:pt x="72" y="9"/>
                  </a:lnTo>
                  <a:lnTo>
                    <a:pt x="75" y="8"/>
                  </a:lnTo>
                  <a:lnTo>
                    <a:pt x="84" y="6"/>
                  </a:lnTo>
                  <a:lnTo>
                    <a:pt x="98" y="4"/>
                  </a:lnTo>
                  <a:lnTo>
                    <a:pt x="117" y="1"/>
                  </a:lnTo>
                  <a:lnTo>
                    <a:pt x="137" y="0"/>
                  </a:lnTo>
                  <a:lnTo>
                    <a:pt x="161" y="0"/>
                  </a:lnTo>
                  <a:lnTo>
                    <a:pt x="184" y="3"/>
                  </a:lnTo>
                  <a:lnTo>
                    <a:pt x="207" y="8"/>
                  </a:lnTo>
                  <a:lnTo>
                    <a:pt x="230" y="16"/>
                  </a:lnTo>
                  <a:lnTo>
                    <a:pt x="252" y="25"/>
                  </a:lnTo>
                  <a:lnTo>
                    <a:pt x="272" y="36"/>
                  </a:lnTo>
                  <a:lnTo>
                    <a:pt x="291" y="49"/>
                  </a:lnTo>
                  <a:lnTo>
                    <a:pt x="308" y="64"/>
                  </a:lnTo>
                  <a:lnTo>
                    <a:pt x="321" y="83"/>
                  </a:lnTo>
                  <a:lnTo>
                    <a:pt x="329" y="107"/>
                  </a:lnTo>
                  <a:lnTo>
                    <a:pt x="332" y="134"/>
                  </a:lnTo>
                  <a:lnTo>
                    <a:pt x="332" y="191"/>
                  </a:lnTo>
                  <a:lnTo>
                    <a:pt x="332" y="241"/>
                  </a:lnTo>
                  <a:lnTo>
                    <a:pt x="336" y="284"/>
                  </a:lnTo>
                  <a:lnTo>
                    <a:pt x="347" y="321"/>
                  </a:lnTo>
                  <a:lnTo>
                    <a:pt x="354" y="339"/>
                  </a:lnTo>
                  <a:lnTo>
                    <a:pt x="362" y="358"/>
                  </a:lnTo>
                  <a:lnTo>
                    <a:pt x="366" y="376"/>
                  </a:lnTo>
                  <a:lnTo>
                    <a:pt x="369" y="394"/>
                  </a:lnTo>
                  <a:lnTo>
                    <a:pt x="369" y="411"/>
                  </a:lnTo>
                  <a:lnTo>
                    <a:pt x="366" y="425"/>
                  </a:lnTo>
                  <a:lnTo>
                    <a:pt x="359" y="438"/>
                  </a:lnTo>
                  <a:lnTo>
                    <a:pt x="347" y="448"/>
                  </a:lnTo>
                  <a:lnTo>
                    <a:pt x="346" y="448"/>
                  </a:lnTo>
                  <a:lnTo>
                    <a:pt x="345" y="450"/>
                  </a:lnTo>
                  <a:lnTo>
                    <a:pt x="342" y="451"/>
                  </a:lnTo>
                  <a:lnTo>
                    <a:pt x="339" y="453"/>
                  </a:lnTo>
                  <a:lnTo>
                    <a:pt x="334" y="454"/>
                  </a:lnTo>
                  <a:lnTo>
                    <a:pt x="328" y="455"/>
                  </a:lnTo>
                  <a:lnTo>
                    <a:pt x="322" y="455"/>
                  </a:lnTo>
                  <a:lnTo>
                    <a:pt x="314" y="454"/>
                  </a:lnTo>
                  <a:lnTo>
                    <a:pt x="317" y="449"/>
                  </a:lnTo>
                  <a:lnTo>
                    <a:pt x="323" y="436"/>
                  </a:lnTo>
                  <a:lnTo>
                    <a:pt x="323" y="420"/>
                  </a:lnTo>
                  <a:lnTo>
                    <a:pt x="314" y="402"/>
                  </a:lnTo>
                  <a:lnTo>
                    <a:pt x="313" y="406"/>
                  </a:lnTo>
                  <a:lnTo>
                    <a:pt x="311" y="418"/>
                  </a:lnTo>
                  <a:lnTo>
                    <a:pt x="305" y="432"/>
                  </a:lnTo>
                  <a:lnTo>
                    <a:pt x="295" y="448"/>
                  </a:lnTo>
                  <a:lnTo>
                    <a:pt x="281" y="460"/>
                  </a:lnTo>
                  <a:lnTo>
                    <a:pt x="262" y="468"/>
                  </a:lnTo>
                  <a:lnTo>
                    <a:pt x="237" y="466"/>
                  </a:lnTo>
                  <a:lnTo>
                    <a:pt x="205" y="453"/>
                  </a:lnTo>
                  <a:lnTo>
                    <a:pt x="207" y="452"/>
                  </a:lnTo>
                  <a:lnTo>
                    <a:pt x="212" y="449"/>
                  </a:lnTo>
                  <a:lnTo>
                    <a:pt x="217" y="445"/>
                  </a:lnTo>
                  <a:lnTo>
                    <a:pt x="222" y="438"/>
                  </a:lnTo>
                  <a:lnTo>
                    <a:pt x="227" y="430"/>
                  </a:lnTo>
                  <a:lnTo>
                    <a:pt x="230" y="419"/>
                  </a:lnTo>
                  <a:lnTo>
                    <a:pt x="228" y="406"/>
                  </a:lnTo>
                  <a:lnTo>
                    <a:pt x="222" y="393"/>
                  </a:lnTo>
                  <a:lnTo>
                    <a:pt x="224" y="394"/>
                  </a:lnTo>
                  <a:lnTo>
                    <a:pt x="232" y="396"/>
                  </a:lnTo>
                  <a:lnTo>
                    <a:pt x="242" y="397"/>
                  </a:lnTo>
                  <a:lnTo>
                    <a:pt x="254" y="397"/>
                  </a:lnTo>
                  <a:lnTo>
                    <a:pt x="266" y="394"/>
                  </a:lnTo>
                  <a:lnTo>
                    <a:pt x="277" y="387"/>
                  </a:lnTo>
                  <a:lnTo>
                    <a:pt x="287" y="375"/>
                  </a:lnTo>
                  <a:lnTo>
                    <a:pt x="292" y="356"/>
                  </a:lnTo>
                  <a:lnTo>
                    <a:pt x="290" y="352"/>
                  </a:lnTo>
                  <a:lnTo>
                    <a:pt x="286" y="347"/>
                  </a:lnTo>
                  <a:lnTo>
                    <a:pt x="279" y="345"/>
                  </a:lnTo>
                  <a:lnTo>
                    <a:pt x="271" y="352"/>
                  </a:lnTo>
                  <a:lnTo>
                    <a:pt x="264" y="360"/>
                  </a:lnTo>
                  <a:lnTo>
                    <a:pt x="256" y="365"/>
                  </a:lnTo>
                  <a:lnTo>
                    <a:pt x="244" y="368"/>
                  </a:lnTo>
                  <a:lnTo>
                    <a:pt x="231" y="367"/>
                  </a:lnTo>
                  <a:lnTo>
                    <a:pt x="216" y="360"/>
                  </a:lnTo>
                  <a:lnTo>
                    <a:pt x="200" y="344"/>
                  </a:lnTo>
                  <a:lnTo>
                    <a:pt x="185" y="317"/>
                  </a:lnTo>
                  <a:lnTo>
                    <a:pt x="170" y="280"/>
                  </a:lnTo>
                  <a:lnTo>
                    <a:pt x="171" y="283"/>
                  </a:lnTo>
                  <a:lnTo>
                    <a:pt x="177" y="288"/>
                  </a:lnTo>
                  <a:lnTo>
                    <a:pt x="183" y="294"/>
                  </a:lnTo>
                  <a:lnTo>
                    <a:pt x="192" y="302"/>
                  </a:lnTo>
                  <a:lnTo>
                    <a:pt x="204" y="309"/>
                  </a:lnTo>
                  <a:lnTo>
                    <a:pt x="217" y="313"/>
                  </a:lnTo>
                  <a:lnTo>
                    <a:pt x="231" y="315"/>
                  </a:lnTo>
                  <a:lnTo>
                    <a:pt x="245" y="312"/>
                  </a:lnTo>
                  <a:lnTo>
                    <a:pt x="249" y="310"/>
                  </a:lnTo>
                  <a:lnTo>
                    <a:pt x="254" y="305"/>
                  </a:lnTo>
                  <a:lnTo>
                    <a:pt x="256" y="298"/>
                  </a:lnTo>
                  <a:lnTo>
                    <a:pt x="251" y="295"/>
                  </a:lnTo>
                  <a:lnTo>
                    <a:pt x="243" y="294"/>
                  </a:lnTo>
                  <a:lnTo>
                    <a:pt x="233" y="292"/>
                  </a:lnTo>
                  <a:lnTo>
                    <a:pt x="219" y="288"/>
                  </a:lnTo>
                  <a:lnTo>
                    <a:pt x="205" y="279"/>
                  </a:lnTo>
                  <a:lnTo>
                    <a:pt x="190" y="268"/>
                  </a:lnTo>
                  <a:lnTo>
                    <a:pt x="178" y="250"/>
                  </a:lnTo>
                  <a:lnTo>
                    <a:pt x="165" y="225"/>
                  </a:lnTo>
                  <a:lnTo>
                    <a:pt x="156" y="194"/>
                  </a:lnTo>
                  <a:lnTo>
                    <a:pt x="148" y="158"/>
                  </a:lnTo>
                  <a:lnTo>
                    <a:pt x="136" y="125"/>
                  </a:lnTo>
                  <a:lnTo>
                    <a:pt x="122" y="94"/>
                  </a:lnTo>
                  <a:lnTo>
                    <a:pt x="106" y="69"/>
                  </a:lnTo>
                  <a:lnTo>
                    <a:pt x="90" y="50"/>
                  </a:lnTo>
                  <a:lnTo>
                    <a:pt x="73" y="37"/>
                  </a:lnTo>
                  <a:lnTo>
                    <a:pt x="57" y="32"/>
                  </a:lnTo>
                  <a:lnTo>
                    <a:pt x="42" y="36"/>
                  </a:lnTo>
                  <a:lnTo>
                    <a:pt x="40" y="38"/>
                  </a:lnTo>
                  <a:lnTo>
                    <a:pt x="34" y="44"/>
                  </a:lnTo>
                  <a:lnTo>
                    <a:pt x="27" y="51"/>
                  </a:lnTo>
                  <a:lnTo>
                    <a:pt x="22" y="56"/>
                  </a:lnTo>
                  <a:lnTo>
                    <a:pt x="16" y="60"/>
                  </a:lnTo>
                  <a:lnTo>
                    <a:pt x="8" y="62"/>
                  </a:lnTo>
                  <a:lnTo>
                    <a:pt x="1" y="58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CC7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5" name="Freeform 15"/>
            <p:cNvSpPr>
              <a:spLocks/>
            </p:cNvSpPr>
            <p:nvPr/>
          </p:nvSpPr>
          <p:spPr bwMode="auto">
            <a:xfrm>
              <a:off x="5129" y="2347"/>
              <a:ext cx="21" cy="62"/>
            </a:xfrm>
            <a:custGeom>
              <a:avLst/>
              <a:gdLst>
                <a:gd name="T0" fmla="*/ 21 w 21"/>
                <a:gd name="T1" fmla="*/ 47 h 62"/>
                <a:gd name="T2" fmla="*/ 20 w 21"/>
                <a:gd name="T3" fmla="*/ 42 h 62"/>
                <a:gd name="T4" fmla="*/ 19 w 21"/>
                <a:gd name="T5" fmla="*/ 30 h 62"/>
                <a:gd name="T6" fmla="*/ 18 w 21"/>
                <a:gd name="T7" fmla="*/ 15 h 62"/>
                <a:gd name="T8" fmla="*/ 18 w 21"/>
                <a:gd name="T9" fmla="*/ 5 h 62"/>
                <a:gd name="T10" fmla="*/ 17 w 21"/>
                <a:gd name="T11" fmla="*/ 0 h 62"/>
                <a:gd name="T12" fmla="*/ 10 w 21"/>
                <a:gd name="T13" fmla="*/ 4 h 62"/>
                <a:gd name="T14" fmla="*/ 3 w 21"/>
                <a:gd name="T15" fmla="*/ 13 h 62"/>
                <a:gd name="T16" fmla="*/ 0 w 21"/>
                <a:gd name="T17" fmla="*/ 30 h 62"/>
                <a:gd name="T18" fmla="*/ 2 w 21"/>
                <a:gd name="T19" fmla="*/ 48 h 62"/>
                <a:gd name="T20" fmla="*/ 6 w 21"/>
                <a:gd name="T21" fmla="*/ 61 h 62"/>
                <a:gd name="T22" fmla="*/ 13 w 21"/>
                <a:gd name="T23" fmla="*/ 62 h 62"/>
                <a:gd name="T24" fmla="*/ 21 w 21"/>
                <a:gd name="T25" fmla="*/ 4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" h="62">
                  <a:moveTo>
                    <a:pt x="21" y="47"/>
                  </a:moveTo>
                  <a:lnTo>
                    <a:pt x="20" y="42"/>
                  </a:lnTo>
                  <a:lnTo>
                    <a:pt x="19" y="30"/>
                  </a:lnTo>
                  <a:lnTo>
                    <a:pt x="18" y="15"/>
                  </a:lnTo>
                  <a:lnTo>
                    <a:pt x="18" y="5"/>
                  </a:lnTo>
                  <a:lnTo>
                    <a:pt x="17" y="0"/>
                  </a:lnTo>
                  <a:lnTo>
                    <a:pt x="10" y="4"/>
                  </a:lnTo>
                  <a:lnTo>
                    <a:pt x="3" y="13"/>
                  </a:lnTo>
                  <a:lnTo>
                    <a:pt x="0" y="30"/>
                  </a:lnTo>
                  <a:lnTo>
                    <a:pt x="2" y="48"/>
                  </a:lnTo>
                  <a:lnTo>
                    <a:pt x="6" y="61"/>
                  </a:lnTo>
                  <a:lnTo>
                    <a:pt x="13" y="62"/>
                  </a:lnTo>
                  <a:lnTo>
                    <a:pt x="21" y="47"/>
                  </a:lnTo>
                  <a:close/>
                </a:path>
              </a:pathLst>
            </a:custGeom>
            <a:solidFill>
              <a:srgbClr val="CC7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6" name="Freeform 16"/>
            <p:cNvSpPr>
              <a:spLocks/>
            </p:cNvSpPr>
            <p:nvPr/>
          </p:nvSpPr>
          <p:spPr bwMode="auto">
            <a:xfrm>
              <a:off x="5082" y="2580"/>
              <a:ext cx="44" cy="134"/>
            </a:xfrm>
            <a:custGeom>
              <a:avLst/>
              <a:gdLst>
                <a:gd name="T0" fmla="*/ 13 w 44"/>
                <a:gd name="T1" fmla="*/ 0 h 134"/>
                <a:gd name="T2" fmla="*/ 10 w 44"/>
                <a:gd name="T3" fmla="*/ 4 h 134"/>
                <a:gd name="T4" fmla="*/ 3 w 44"/>
                <a:gd name="T5" fmla="*/ 13 h 134"/>
                <a:gd name="T6" fmla="*/ 0 w 44"/>
                <a:gd name="T7" fmla="*/ 28 h 134"/>
                <a:gd name="T8" fmla="*/ 7 w 44"/>
                <a:gd name="T9" fmla="*/ 46 h 134"/>
                <a:gd name="T10" fmla="*/ 13 w 44"/>
                <a:gd name="T11" fmla="*/ 58 h 134"/>
                <a:gd name="T12" fmla="*/ 19 w 44"/>
                <a:gd name="T13" fmla="*/ 72 h 134"/>
                <a:gd name="T14" fmla="*/ 25 w 44"/>
                <a:gd name="T15" fmla="*/ 87 h 134"/>
                <a:gd name="T16" fmla="*/ 29 w 44"/>
                <a:gd name="T17" fmla="*/ 102 h 134"/>
                <a:gd name="T18" fmla="*/ 29 w 44"/>
                <a:gd name="T19" fmla="*/ 115 h 134"/>
                <a:gd name="T20" fmla="*/ 27 w 44"/>
                <a:gd name="T21" fmla="*/ 124 h 134"/>
                <a:gd name="T22" fmla="*/ 20 w 44"/>
                <a:gd name="T23" fmla="*/ 130 h 134"/>
                <a:gd name="T24" fmla="*/ 9 w 44"/>
                <a:gd name="T25" fmla="*/ 128 h 134"/>
                <a:gd name="T26" fmla="*/ 10 w 44"/>
                <a:gd name="T27" fmla="*/ 128 h 134"/>
                <a:gd name="T28" fmla="*/ 12 w 44"/>
                <a:gd name="T29" fmla="*/ 131 h 134"/>
                <a:gd name="T30" fmla="*/ 15 w 44"/>
                <a:gd name="T31" fmla="*/ 132 h 134"/>
                <a:gd name="T32" fmla="*/ 20 w 44"/>
                <a:gd name="T33" fmla="*/ 133 h 134"/>
                <a:gd name="T34" fmla="*/ 26 w 44"/>
                <a:gd name="T35" fmla="*/ 134 h 134"/>
                <a:gd name="T36" fmla="*/ 31 w 44"/>
                <a:gd name="T37" fmla="*/ 133 h 134"/>
                <a:gd name="T38" fmla="*/ 37 w 44"/>
                <a:gd name="T39" fmla="*/ 131 h 134"/>
                <a:gd name="T40" fmla="*/ 44 w 44"/>
                <a:gd name="T41" fmla="*/ 126 h 134"/>
                <a:gd name="T42" fmla="*/ 43 w 44"/>
                <a:gd name="T43" fmla="*/ 122 h 134"/>
                <a:gd name="T44" fmla="*/ 38 w 44"/>
                <a:gd name="T45" fmla="*/ 109 h 134"/>
                <a:gd name="T46" fmla="*/ 33 w 44"/>
                <a:gd name="T47" fmla="*/ 91 h 134"/>
                <a:gd name="T48" fmla="*/ 27 w 44"/>
                <a:gd name="T49" fmla="*/ 70 h 134"/>
                <a:gd name="T50" fmla="*/ 20 w 44"/>
                <a:gd name="T51" fmla="*/ 49 h 134"/>
                <a:gd name="T52" fmla="*/ 16 w 44"/>
                <a:gd name="T53" fmla="*/ 28 h 134"/>
                <a:gd name="T54" fmla="*/ 13 w 44"/>
                <a:gd name="T55" fmla="*/ 11 h 134"/>
                <a:gd name="T56" fmla="*/ 13 w 44"/>
                <a:gd name="T57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134">
                  <a:moveTo>
                    <a:pt x="13" y="0"/>
                  </a:moveTo>
                  <a:lnTo>
                    <a:pt x="10" y="4"/>
                  </a:lnTo>
                  <a:lnTo>
                    <a:pt x="3" y="13"/>
                  </a:lnTo>
                  <a:lnTo>
                    <a:pt x="0" y="28"/>
                  </a:lnTo>
                  <a:lnTo>
                    <a:pt x="7" y="46"/>
                  </a:lnTo>
                  <a:lnTo>
                    <a:pt x="13" y="58"/>
                  </a:lnTo>
                  <a:lnTo>
                    <a:pt x="19" y="72"/>
                  </a:lnTo>
                  <a:lnTo>
                    <a:pt x="25" y="87"/>
                  </a:lnTo>
                  <a:lnTo>
                    <a:pt x="29" y="102"/>
                  </a:lnTo>
                  <a:lnTo>
                    <a:pt x="29" y="115"/>
                  </a:lnTo>
                  <a:lnTo>
                    <a:pt x="27" y="124"/>
                  </a:lnTo>
                  <a:lnTo>
                    <a:pt x="20" y="130"/>
                  </a:lnTo>
                  <a:lnTo>
                    <a:pt x="9" y="128"/>
                  </a:lnTo>
                  <a:lnTo>
                    <a:pt x="10" y="128"/>
                  </a:lnTo>
                  <a:lnTo>
                    <a:pt x="12" y="131"/>
                  </a:lnTo>
                  <a:lnTo>
                    <a:pt x="15" y="132"/>
                  </a:lnTo>
                  <a:lnTo>
                    <a:pt x="20" y="133"/>
                  </a:lnTo>
                  <a:lnTo>
                    <a:pt x="26" y="134"/>
                  </a:lnTo>
                  <a:lnTo>
                    <a:pt x="31" y="133"/>
                  </a:lnTo>
                  <a:lnTo>
                    <a:pt x="37" y="131"/>
                  </a:lnTo>
                  <a:lnTo>
                    <a:pt x="44" y="126"/>
                  </a:lnTo>
                  <a:lnTo>
                    <a:pt x="43" y="122"/>
                  </a:lnTo>
                  <a:lnTo>
                    <a:pt x="38" y="109"/>
                  </a:lnTo>
                  <a:lnTo>
                    <a:pt x="33" y="91"/>
                  </a:lnTo>
                  <a:lnTo>
                    <a:pt x="27" y="70"/>
                  </a:lnTo>
                  <a:lnTo>
                    <a:pt x="20" y="49"/>
                  </a:lnTo>
                  <a:lnTo>
                    <a:pt x="16" y="28"/>
                  </a:lnTo>
                  <a:lnTo>
                    <a:pt x="13" y="1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C7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097" name="Freeform 17"/>
            <p:cNvSpPr>
              <a:spLocks/>
            </p:cNvSpPr>
            <p:nvPr/>
          </p:nvSpPr>
          <p:spPr bwMode="auto">
            <a:xfrm>
              <a:off x="5295" y="3068"/>
              <a:ext cx="17" cy="36"/>
            </a:xfrm>
            <a:custGeom>
              <a:avLst/>
              <a:gdLst>
                <a:gd name="T0" fmla="*/ 0 w 17"/>
                <a:gd name="T1" fmla="*/ 36 h 36"/>
                <a:gd name="T2" fmla="*/ 0 w 17"/>
                <a:gd name="T3" fmla="*/ 33 h 36"/>
                <a:gd name="T4" fmla="*/ 0 w 17"/>
                <a:gd name="T5" fmla="*/ 25 h 36"/>
                <a:gd name="T6" fmla="*/ 2 w 17"/>
                <a:gd name="T7" fmla="*/ 13 h 36"/>
                <a:gd name="T8" fmla="*/ 9 w 17"/>
                <a:gd name="T9" fmla="*/ 4 h 36"/>
                <a:gd name="T10" fmla="*/ 15 w 17"/>
                <a:gd name="T11" fmla="*/ 0 h 36"/>
                <a:gd name="T12" fmla="*/ 17 w 17"/>
                <a:gd name="T13" fmla="*/ 5 h 36"/>
                <a:gd name="T14" fmla="*/ 17 w 17"/>
                <a:gd name="T15" fmla="*/ 13 h 36"/>
                <a:gd name="T16" fmla="*/ 15 w 17"/>
                <a:gd name="T17" fmla="*/ 22 h 36"/>
                <a:gd name="T18" fmla="*/ 12 w 17"/>
                <a:gd name="T19" fmla="*/ 29 h 36"/>
                <a:gd name="T20" fmla="*/ 9 w 17"/>
                <a:gd name="T21" fmla="*/ 33 h 36"/>
                <a:gd name="T22" fmla="*/ 4 w 17"/>
                <a:gd name="T23" fmla="*/ 36 h 36"/>
                <a:gd name="T24" fmla="*/ 0 w 17"/>
                <a:gd name="T2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36">
                  <a:moveTo>
                    <a:pt x="0" y="36"/>
                  </a:moveTo>
                  <a:lnTo>
                    <a:pt x="0" y="33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4"/>
                  </a:lnTo>
                  <a:lnTo>
                    <a:pt x="15" y="0"/>
                  </a:lnTo>
                  <a:lnTo>
                    <a:pt x="17" y="5"/>
                  </a:lnTo>
                  <a:lnTo>
                    <a:pt x="17" y="13"/>
                  </a:lnTo>
                  <a:lnTo>
                    <a:pt x="15" y="22"/>
                  </a:lnTo>
                  <a:lnTo>
                    <a:pt x="12" y="29"/>
                  </a:lnTo>
                  <a:lnTo>
                    <a:pt x="9" y="33"/>
                  </a:lnTo>
                  <a:lnTo>
                    <a:pt x="4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05" name="Freeform 25"/>
            <p:cNvSpPr>
              <a:spLocks/>
            </p:cNvSpPr>
            <p:nvPr/>
          </p:nvSpPr>
          <p:spPr bwMode="auto">
            <a:xfrm>
              <a:off x="5160" y="3001"/>
              <a:ext cx="131" cy="202"/>
            </a:xfrm>
            <a:custGeom>
              <a:avLst/>
              <a:gdLst>
                <a:gd name="T0" fmla="*/ 131 w 131"/>
                <a:gd name="T1" fmla="*/ 13 h 202"/>
                <a:gd name="T2" fmla="*/ 127 w 131"/>
                <a:gd name="T3" fmla="*/ 18 h 202"/>
                <a:gd name="T4" fmla="*/ 116 w 131"/>
                <a:gd name="T5" fmla="*/ 28 h 202"/>
                <a:gd name="T6" fmla="*/ 101 w 131"/>
                <a:gd name="T7" fmla="*/ 45 h 202"/>
                <a:gd name="T8" fmla="*/ 84 w 131"/>
                <a:gd name="T9" fmla="*/ 67 h 202"/>
                <a:gd name="T10" fmla="*/ 66 w 131"/>
                <a:gd name="T11" fmla="*/ 96 h 202"/>
                <a:gd name="T12" fmla="*/ 49 w 131"/>
                <a:gd name="T13" fmla="*/ 128 h 202"/>
                <a:gd name="T14" fmla="*/ 36 w 131"/>
                <a:gd name="T15" fmla="*/ 164 h 202"/>
                <a:gd name="T16" fmla="*/ 28 w 131"/>
                <a:gd name="T17" fmla="*/ 202 h 202"/>
                <a:gd name="T18" fmla="*/ 26 w 131"/>
                <a:gd name="T19" fmla="*/ 198 h 202"/>
                <a:gd name="T20" fmla="*/ 21 w 131"/>
                <a:gd name="T21" fmla="*/ 187 h 202"/>
                <a:gd name="T22" fmla="*/ 14 w 131"/>
                <a:gd name="T23" fmla="*/ 169 h 202"/>
                <a:gd name="T24" fmla="*/ 8 w 131"/>
                <a:gd name="T25" fmla="*/ 145 h 202"/>
                <a:gd name="T26" fmla="*/ 3 w 131"/>
                <a:gd name="T27" fmla="*/ 115 h 202"/>
                <a:gd name="T28" fmla="*/ 0 w 131"/>
                <a:gd name="T29" fmla="*/ 81 h 202"/>
                <a:gd name="T30" fmla="*/ 2 w 131"/>
                <a:gd name="T31" fmla="*/ 42 h 202"/>
                <a:gd name="T32" fmla="*/ 9 w 131"/>
                <a:gd name="T33" fmla="*/ 0 h 202"/>
                <a:gd name="T34" fmla="*/ 11 w 131"/>
                <a:gd name="T35" fmla="*/ 2 h 202"/>
                <a:gd name="T36" fmla="*/ 18 w 131"/>
                <a:gd name="T37" fmla="*/ 8 h 202"/>
                <a:gd name="T38" fmla="*/ 28 w 131"/>
                <a:gd name="T39" fmla="*/ 16 h 202"/>
                <a:gd name="T40" fmla="*/ 42 w 131"/>
                <a:gd name="T41" fmla="*/ 22 h 202"/>
                <a:gd name="T42" fmla="*/ 59 w 131"/>
                <a:gd name="T43" fmla="*/ 27 h 202"/>
                <a:gd name="T44" fmla="*/ 80 w 131"/>
                <a:gd name="T45" fmla="*/ 29 h 202"/>
                <a:gd name="T46" fmla="*/ 104 w 131"/>
                <a:gd name="T47" fmla="*/ 25 h 202"/>
                <a:gd name="T48" fmla="*/ 131 w 131"/>
                <a:gd name="T49" fmla="*/ 1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1" h="202">
                  <a:moveTo>
                    <a:pt x="131" y="13"/>
                  </a:moveTo>
                  <a:lnTo>
                    <a:pt x="127" y="18"/>
                  </a:lnTo>
                  <a:lnTo>
                    <a:pt x="116" y="28"/>
                  </a:lnTo>
                  <a:lnTo>
                    <a:pt x="101" y="45"/>
                  </a:lnTo>
                  <a:lnTo>
                    <a:pt x="84" y="67"/>
                  </a:lnTo>
                  <a:lnTo>
                    <a:pt x="66" y="96"/>
                  </a:lnTo>
                  <a:lnTo>
                    <a:pt x="49" y="128"/>
                  </a:lnTo>
                  <a:lnTo>
                    <a:pt x="36" y="164"/>
                  </a:lnTo>
                  <a:lnTo>
                    <a:pt x="28" y="202"/>
                  </a:lnTo>
                  <a:lnTo>
                    <a:pt x="26" y="198"/>
                  </a:lnTo>
                  <a:lnTo>
                    <a:pt x="21" y="187"/>
                  </a:lnTo>
                  <a:lnTo>
                    <a:pt x="14" y="169"/>
                  </a:lnTo>
                  <a:lnTo>
                    <a:pt x="8" y="145"/>
                  </a:lnTo>
                  <a:lnTo>
                    <a:pt x="3" y="115"/>
                  </a:lnTo>
                  <a:lnTo>
                    <a:pt x="0" y="81"/>
                  </a:lnTo>
                  <a:lnTo>
                    <a:pt x="2" y="42"/>
                  </a:lnTo>
                  <a:lnTo>
                    <a:pt x="9" y="0"/>
                  </a:lnTo>
                  <a:lnTo>
                    <a:pt x="11" y="2"/>
                  </a:lnTo>
                  <a:lnTo>
                    <a:pt x="18" y="8"/>
                  </a:lnTo>
                  <a:lnTo>
                    <a:pt x="28" y="16"/>
                  </a:lnTo>
                  <a:lnTo>
                    <a:pt x="42" y="22"/>
                  </a:lnTo>
                  <a:lnTo>
                    <a:pt x="59" y="27"/>
                  </a:lnTo>
                  <a:lnTo>
                    <a:pt x="80" y="29"/>
                  </a:lnTo>
                  <a:lnTo>
                    <a:pt x="104" y="25"/>
                  </a:lnTo>
                  <a:lnTo>
                    <a:pt x="131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06" name="Freeform 26"/>
            <p:cNvSpPr>
              <a:spLocks/>
            </p:cNvSpPr>
            <p:nvPr/>
          </p:nvSpPr>
          <p:spPr bwMode="auto">
            <a:xfrm>
              <a:off x="5312" y="3443"/>
              <a:ext cx="88" cy="95"/>
            </a:xfrm>
            <a:custGeom>
              <a:avLst/>
              <a:gdLst>
                <a:gd name="T0" fmla="*/ 46 w 88"/>
                <a:gd name="T1" fmla="*/ 0 h 95"/>
                <a:gd name="T2" fmla="*/ 46 w 88"/>
                <a:gd name="T3" fmla="*/ 2 h 95"/>
                <a:gd name="T4" fmla="*/ 44 w 88"/>
                <a:gd name="T5" fmla="*/ 9 h 95"/>
                <a:gd name="T6" fmla="*/ 41 w 88"/>
                <a:gd name="T7" fmla="*/ 19 h 95"/>
                <a:gd name="T8" fmla="*/ 37 w 88"/>
                <a:gd name="T9" fmla="*/ 30 h 95"/>
                <a:gd name="T10" fmla="*/ 32 w 88"/>
                <a:gd name="T11" fmla="*/ 43 h 95"/>
                <a:gd name="T12" fmla="*/ 26 w 88"/>
                <a:gd name="T13" fmla="*/ 54 h 95"/>
                <a:gd name="T14" fmla="*/ 17 w 88"/>
                <a:gd name="T15" fmla="*/ 64 h 95"/>
                <a:gd name="T16" fmla="*/ 8 w 88"/>
                <a:gd name="T17" fmla="*/ 71 h 95"/>
                <a:gd name="T18" fmla="*/ 1 w 88"/>
                <a:gd name="T19" fmla="*/ 77 h 95"/>
                <a:gd name="T20" fmla="*/ 0 w 88"/>
                <a:gd name="T21" fmla="*/ 81 h 95"/>
                <a:gd name="T22" fmla="*/ 5 w 88"/>
                <a:gd name="T23" fmla="*/ 85 h 95"/>
                <a:gd name="T24" fmla="*/ 13 w 88"/>
                <a:gd name="T25" fmla="*/ 88 h 95"/>
                <a:gd name="T26" fmla="*/ 22 w 88"/>
                <a:gd name="T27" fmla="*/ 90 h 95"/>
                <a:gd name="T28" fmla="*/ 31 w 88"/>
                <a:gd name="T29" fmla="*/ 92 h 95"/>
                <a:gd name="T30" fmla="*/ 38 w 88"/>
                <a:gd name="T31" fmla="*/ 95 h 95"/>
                <a:gd name="T32" fmla="*/ 40 w 88"/>
                <a:gd name="T33" fmla="*/ 95 h 95"/>
                <a:gd name="T34" fmla="*/ 44 w 88"/>
                <a:gd name="T35" fmla="*/ 93 h 95"/>
                <a:gd name="T36" fmla="*/ 52 w 88"/>
                <a:gd name="T37" fmla="*/ 90 h 95"/>
                <a:gd name="T38" fmla="*/ 64 w 88"/>
                <a:gd name="T39" fmla="*/ 85 h 95"/>
                <a:gd name="T40" fmla="*/ 74 w 88"/>
                <a:gd name="T41" fmla="*/ 75 h 95"/>
                <a:gd name="T42" fmla="*/ 84 w 88"/>
                <a:gd name="T43" fmla="*/ 63 h 95"/>
                <a:gd name="T44" fmla="*/ 88 w 88"/>
                <a:gd name="T45" fmla="*/ 47 h 95"/>
                <a:gd name="T46" fmla="*/ 86 w 88"/>
                <a:gd name="T47" fmla="*/ 26 h 95"/>
                <a:gd name="T48" fmla="*/ 73 w 88"/>
                <a:gd name="T49" fmla="*/ 0 h 95"/>
                <a:gd name="T50" fmla="*/ 46 w 88"/>
                <a:gd name="T5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95">
                  <a:moveTo>
                    <a:pt x="46" y="0"/>
                  </a:moveTo>
                  <a:lnTo>
                    <a:pt x="46" y="2"/>
                  </a:lnTo>
                  <a:lnTo>
                    <a:pt x="44" y="9"/>
                  </a:lnTo>
                  <a:lnTo>
                    <a:pt x="41" y="19"/>
                  </a:lnTo>
                  <a:lnTo>
                    <a:pt x="37" y="30"/>
                  </a:lnTo>
                  <a:lnTo>
                    <a:pt x="32" y="43"/>
                  </a:lnTo>
                  <a:lnTo>
                    <a:pt x="26" y="54"/>
                  </a:lnTo>
                  <a:lnTo>
                    <a:pt x="17" y="64"/>
                  </a:lnTo>
                  <a:lnTo>
                    <a:pt x="8" y="71"/>
                  </a:lnTo>
                  <a:lnTo>
                    <a:pt x="1" y="77"/>
                  </a:lnTo>
                  <a:lnTo>
                    <a:pt x="0" y="81"/>
                  </a:lnTo>
                  <a:lnTo>
                    <a:pt x="5" y="85"/>
                  </a:lnTo>
                  <a:lnTo>
                    <a:pt x="13" y="88"/>
                  </a:lnTo>
                  <a:lnTo>
                    <a:pt x="22" y="90"/>
                  </a:lnTo>
                  <a:lnTo>
                    <a:pt x="31" y="92"/>
                  </a:lnTo>
                  <a:lnTo>
                    <a:pt x="38" y="95"/>
                  </a:lnTo>
                  <a:lnTo>
                    <a:pt x="40" y="95"/>
                  </a:lnTo>
                  <a:lnTo>
                    <a:pt x="44" y="93"/>
                  </a:lnTo>
                  <a:lnTo>
                    <a:pt x="52" y="90"/>
                  </a:lnTo>
                  <a:lnTo>
                    <a:pt x="64" y="85"/>
                  </a:lnTo>
                  <a:lnTo>
                    <a:pt x="74" y="75"/>
                  </a:lnTo>
                  <a:lnTo>
                    <a:pt x="84" y="63"/>
                  </a:lnTo>
                  <a:lnTo>
                    <a:pt x="88" y="47"/>
                  </a:lnTo>
                  <a:lnTo>
                    <a:pt x="86" y="26"/>
                  </a:lnTo>
                  <a:lnTo>
                    <a:pt x="73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07" name="Freeform 27"/>
            <p:cNvSpPr>
              <a:spLocks/>
            </p:cNvSpPr>
            <p:nvPr/>
          </p:nvSpPr>
          <p:spPr bwMode="auto">
            <a:xfrm>
              <a:off x="4505" y="3175"/>
              <a:ext cx="61" cy="99"/>
            </a:xfrm>
            <a:custGeom>
              <a:avLst/>
              <a:gdLst>
                <a:gd name="T0" fmla="*/ 33 w 61"/>
                <a:gd name="T1" fmla="*/ 0 h 99"/>
                <a:gd name="T2" fmla="*/ 33 w 61"/>
                <a:gd name="T3" fmla="*/ 4 h 99"/>
                <a:gd name="T4" fmla="*/ 34 w 61"/>
                <a:gd name="T5" fmla="*/ 11 h 99"/>
                <a:gd name="T6" fmla="*/ 34 w 61"/>
                <a:gd name="T7" fmla="*/ 22 h 99"/>
                <a:gd name="T8" fmla="*/ 33 w 61"/>
                <a:gd name="T9" fmla="*/ 34 h 99"/>
                <a:gd name="T10" fmla="*/ 29 w 61"/>
                <a:gd name="T11" fmla="*/ 48 h 99"/>
                <a:gd name="T12" fmla="*/ 24 w 61"/>
                <a:gd name="T13" fmla="*/ 60 h 99"/>
                <a:gd name="T14" fmla="*/ 14 w 61"/>
                <a:gd name="T15" fmla="*/ 69 h 99"/>
                <a:gd name="T16" fmla="*/ 0 w 61"/>
                <a:gd name="T17" fmla="*/ 76 h 99"/>
                <a:gd name="T18" fmla="*/ 29 w 61"/>
                <a:gd name="T19" fmla="*/ 99 h 99"/>
                <a:gd name="T20" fmla="*/ 32 w 61"/>
                <a:gd name="T21" fmla="*/ 96 h 99"/>
                <a:gd name="T22" fmla="*/ 38 w 61"/>
                <a:gd name="T23" fmla="*/ 87 h 99"/>
                <a:gd name="T24" fmla="*/ 48 w 61"/>
                <a:gd name="T25" fmla="*/ 75 h 99"/>
                <a:gd name="T26" fmla="*/ 56 w 61"/>
                <a:gd name="T27" fmla="*/ 60 h 99"/>
                <a:gd name="T28" fmla="*/ 61 w 61"/>
                <a:gd name="T29" fmla="*/ 44 h 99"/>
                <a:gd name="T30" fmla="*/ 61 w 61"/>
                <a:gd name="T31" fmla="*/ 27 h 99"/>
                <a:gd name="T32" fmla="*/ 52 w 61"/>
                <a:gd name="T33" fmla="*/ 12 h 99"/>
                <a:gd name="T34" fmla="*/ 33 w 61"/>
                <a:gd name="T35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" h="99">
                  <a:moveTo>
                    <a:pt x="33" y="0"/>
                  </a:moveTo>
                  <a:lnTo>
                    <a:pt x="33" y="4"/>
                  </a:lnTo>
                  <a:lnTo>
                    <a:pt x="34" y="11"/>
                  </a:lnTo>
                  <a:lnTo>
                    <a:pt x="34" y="22"/>
                  </a:lnTo>
                  <a:lnTo>
                    <a:pt x="33" y="34"/>
                  </a:lnTo>
                  <a:lnTo>
                    <a:pt x="29" y="48"/>
                  </a:lnTo>
                  <a:lnTo>
                    <a:pt x="24" y="60"/>
                  </a:lnTo>
                  <a:lnTo>
                    <a:pt x="14" y="69"/>
                  </a:lnTo>
                  <a:lnTo>
                    <a:pt x="0" y="76"/>
                  </a:lnTo>
                  <a:lnTo>
                    <a:pt x="29" y="99"/>
                  </a:lnTo>
                  <a:lnTo>
                    <a:pt x="32" y="96"/>
                  </a:lnTo>
                  <a:lnTo>
                    <a:pt x="38" y="87"/>
                  </a:lnTo>
                  <a:lnTo>
                    <a:pt x="48" y="75"/>
                  </a:lnTo>
                  <a:lnTo>
                    <a:pt x="56" y="60"/>
                  </a:lnTo>
                  <a:lnTo>
                    <a:pt x="61" y="44"/>
                  </a:lnTo>
                  <a:lnTo>
                    <a:pt x="61" y="27"/>
                  </a:lnTo>
                  <a:lnTo>
                    <a:pt x="52" y="1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08" name="Freeform 28"/>
            <p:cNvSpPr>
              <a:spLocks/>
            </p:cNvSpPr>
            <p:nvPr/>
          </p:nvSpPr>
          <p:spPr bwMode="auto">
            <a:xfrm>
              <a:off x="5348" y="2841"/>
              <a:ext cx="123" cy="175"/>
            </a:xfrm>
            <a:custGeom>
              <a:avLst/>
              <a:gdLst>
                <a:gd name="T0" fmla="*/ 108 w 123"/>
                <a:gd name="T1" fmla="*/ 0 h 175"/>
                <a:gd name="T2" fmla="*/ 107 w 123"/>
                <a:gd name="T3" fmla="*/ 4 h 175"/>
                <a:gd name="T4" fmla="*/ 105 w 123"/>
                <a:gd name="T5" fmla="*/ 15 h 175"/>
                <a:gd name="T6" fmla="*/ 99 w 123"/>
                <a:gd name="T7" fmla="*/ 32 h 175"/>
                <a:gd name="T8" fmla="*/ 89 w 123"/>
                <a:gd name="T9" fmla="*/ 53 h 175"/>
                <a:gd name="T10" fmla="*/ 75 w 123"/>
                <a:gd name="T11" fmla="*/ 77 h 175"/>
                <a:gd name="T12" fmla="*/ 56 w 123"/>
                <a:gd name="T13" fmla="*/ 103 h 175"/>
                <a:gd name="T14" fmla="*/ 32 w 123"/>
                <a:gd name="T15" fmla="*/ 130 h 175"/>
                <a:gd name="T16" fmla="*/ 0 w 123"/>
                <a:gd name="T17" fmla="*/ 155 h 175"/>
                <a:gd name="T18" fmla="*/ 1 w 123"/>
                <a:gd name="T19" fmla="*/ 158 h 175"/>
                <a:gd name="T20" fmla="*/ 6 w 123"/>
                <a:gd name="T21" fmla="*/ 162 h 175"/>
                <a:gd name="T22" fmla="*/ 13 w 123"/>
                <a:gd name="T23" fmla="*/ 167 h 175"/>
                <a:gd name="T24" fmla="*/ 23 w 123"/>
                <a:gd name="T25" fmla="*/ 172 h 175"/>
                <a:gd name="T26" fmla="*/ 35 w 123"/>
                <a:gd name="T27" fmla="*/ 175 h 175"/>
                <a:gd name="T28" fmla="*/ 50 w 123"/>
                <a:gd name="T29" fmla="*/ 172 h 175"/>
                <a:gd name="T30" fmla="*/ 66 w 123"/>
                <a:gd name="T31" fmla="*/ 165 h 175"/>
                <a:gd name="T32" fmla="*/ 85 w 123"/>
                <a:gd name="T33" fmla="*/ 150 h 175"/>
                <a:gd name="T34" fmla="*/ 102 w 123"/>
                <a:gd name="T35" fmla="*/ 131 h 175"/>
                <a:gd name="T36" fmla="*/ 113 w 123"/>
                <a:gd name="T37" fmla="*/ 113 h 175"/>
                <a:gd name="T38" fmla="*/ 120 w 123"/>
                <a:gd name="T39" fmla="*/ 95 h 175"/>
                <a:gd name="T40" fmla="*/ 123 w 123"/>
                <a:gd name="T41" fmla="*/ 76 h 175"/>
                <a:gd name="T42" fmla="*/ 123 w 123"/>
                <a:gd name="T43" fmla="*/ 58 h 175"/>
                <a:gd name="T44" fmla="*/ 120 w 123"/>
                <a:gd name="T45" fmla="*/ 40 h 175"/>
                <a:gd name="T46" fmla="*/ 114 w 123"/>
                <a:gd name="T47" fmla="*/ 20 h 175"/>
                <a:gd name="T48" fmla="*/ 108 w 123"/>
                <a:gd name="T49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175">
                  <a:moveTo>
                    <a:pt x="108" y="0"/>
                  </a:moveTo>
                  <a:lnTo>
                    <a:pt x="107" y="4"/>
                  </a:lnTo>
                  <a:lnTo>
                    <a:pt x="105" y="15"/>
                  </a:lnTo>
                  <a:lnTo>
                    <a:pt x="99" y="32"/>
                  </a:lnTo>
                  <a:lnTo>
                    <a:pt x="89" y="53"/>
                  </a:lnTo>
                  <a:lnTo>
                    <a:pt x="75" y="77"/>
                  </a:lnTo>
                  <a:lnTo>
                    <a:pt x="56" y="103"/>
                  </a:lnTo>
                  <a:lnTo>
                    <a:pt x="32" y="130"/>
                  </a:lnTo>
                  <a:lnTo>
                    <a:pt x="0" y="155"/>
                  </a:lnTo>
                  <a:lnTo>
                    <a:pt x="1" y="158"/>
                  </a:lnTo>
                  <a:lnTo>
                    <a:pt x="6" y="162"/>
                  </a:lnTo>
                  <a:lnTo>
                    <a:pt x="13" y="167"/>
                  </a:lnTo>
                  <a:lnTo>
                    <a:pt x="23" y="172"/>
                  </a:lnTo>
                  <a:lnTo>
                    <a:pt x="35" y="175"/>
                  </a:lnTo>
                  <a:lnTo>
                    <a:pt x="50" y="172"/>
                  </a:lnTo>
                  <a:lnTo>
                    <a:pt x="66" y="165"/>
                  </a:lnTo>
                  <a:lnTo>
                    <a:pt x="85" y="150"/>
                  </a:lnTo>
                  <a:lnTo>
                    <a:pt x="102" y="131"/>
                  </a:lnTo>
                  <a:lnTo>
                    <a:pt x="113" y="113"/>
                  </a:lnTo>
                  <a:lnTo>
                    <a:pt x="120" y="95"/>
                  </a:lnTo>
                  <a:lnTo>
                    <a:pt x="123" y="76"/>
                  </a:lnTo>
                  <a:lnTo>
                    <a:pt x="123" y="58"/>
                  </a:lnTo>
                  <a:lnTo>
                    <a:pt x="120" y="40"/>
                  </a:lnTo>
                  <a:lnTo>
                    <a:pt x="114" y="20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09" name="Freeform 29"/>
            <p:cNvSpPr>
              <a:spLocks/>
            </p:cNvSpPr>
            <p:nvPr/>
          </p:nvSpPr>
          <p:spPr bwMode="auto">
            <a:xfrm>
              <a:off x="5189" y="2860"/>
              <a:ext cx="488" cy="626"/>
            </a:xfrm>
            <a:custGeom>
              <a:avLst/>
              <a:gdLst>
                <a:gd name="T0" fmla="*/ 306 w 488"/>
                <a:gd name="T1" fmla="*/ 5 h 626"/>
                <a:gd name="T2" fmla="*/ 314 w 488"/>
                <a:gd name="T3" fmla="*/ 39 h 626"/>
                <a:gd name="T4" fmla="*/ 315 w 488"/>
                <a:gd name="T5" fmla="*/ 91 h 626"/>
                <a:gd name="T6" fmla="*/ 297 w 488"/>
                <a:gd name="T7" fmla="*/ 141 h 626"/>
                <a:gd name="T8" fmla="*/ 255 w 488"/>
                <a:gd name="T9" fmla="*/ 174 h 626"/>
                <a:gd name="T10" fmla="*/ 228 w 488"/>
                <a:gd name="T11" fmla="*/ 187 h 626"/>
                <a:gd name="T12" fmla="*/ 217 w 488"/>
                <a:gd name="T13" fmla="*/ 190 h 626"/>
                <a:gd name="T14" fmla="*/ 215 w 488"/>
                <a:gd name="T15" fmla="*/ 188 h 626"/>
                <a:gd name="T16" fmla="*/ 214 w 488"/>
                <a:gd name="T17" fmla="*/ 193 h 626"/>
                <a:gd name="T18" fmla="*/ 204 w 488"/>
                <a:gd name="T19" fmla="*/ 221 h 626"/>
                <a:gd name="T20" fmla="*/ 181 w 488"/>
                <a:gd name="T21" fmla="*/ 265 h 626"/>
                <a:gd name="T22" fmla="*/ 144 w 488"/>
                <a:gd name="T23" fmla="*/ 305 h 626"/>
                <a:gd name="T24" fmla="*/ 95 w 488"/>
                <a:gd name="T25" fmla="*/ 332 h 626"/>
                <a:gd name="T26" fmla="*/ 45 w 488"/>
                <a:gd name="T27" fmla="*/ 370 h 626"/>
                <a:gd name="T28" fmla="*/ 10 w 488"/>
                <a:gd name="T29" fmla="*/ 438 h 626"/>
                <a:gd name="T30" fmla="*/ 0 w 488"/>
                <a:gd name="T31" fmla="*/ 549 h 626"/>
                <a:gd name="T32" fmla="*/ 11 w 488"/>
                <a:gd name="T33" fmla="*/ 625 h 626"/>
                <a:gd name="T34" fmla="*/ 28 w 488"/>
                <a:gd name="T35" fmla="*/ 614 h 626"/>
                <a:gd name="T36" fmla="*/ 47 w 488"/>
                <a:gd name="T37" fmla="*/ 597 h 626"/>
                <a:gd name="T38" fmla="*/ 56 w 488"/>
                <a:gd name="T39" fmla="*/ 576 h 626"/>
                <a:gd name="T40" fmla="*/ 46 w 488"/>
                <a:gd name="T41" fmla="*/ 553 h 626"/>
                <a:gd name="T42" fmla="*/ 29 w 488"/>
                <a:gd name="T43" fmla="*/ 520 h 626"/>
                <a:gd name="T44" fmla="*/ 22 w 488"/>
                <a:gd name="T45" fmla="*/ 482 h 626"/>
                <a:gd name="T46" fmla="*/ 38 w 488"/>
                <a:gd name="T47" fmla="*/ 445 h 626"/>
                <a:gd name="T48" fmla="*/ 60 w 488"/>
                <a:gd name="T49" fmla="*/ 430 h 626"/>
                <a:gd name="T50" fmla="*/ 62 w 488"/>
                <a:gd name="T51" fmla="*/ 444 h 626"/>
                <a:gd name="T52" fmla="*/ 71 w 488"/>
                <a:gd name="T53" fmla="*/ 466 h 626"/>
                <a:gd name="T54" fmla="*/ 91 w 488"/>
                <a:gd name="T55" fmla="*/ 489 h 626"/>
                <a:gd name="T56" fmla="*/ 122 w 488"/>
                <a:gd name="T57" fmla="*/ 508 h 626"/>
                <a:gd name="T58" fmla="*/ 141 w 488"/>
                <a:gd name="T59" fmla="*/ 529 h 626"/>
                <a:gd name="T60" fmla="*/ 155 w 488"/>
                <a:gd name="T61" fmla="*/ 547 h 626"/>
                <a:gd name="T62" fmla="*/ 172 w 488"/>
                <a:gd name="T63" fmla="*/ 556 h 626"/>
                <a:gd name="T64" fmla="*/ 198 w 488"/>
                <a:gd name="T65" fmla="*/ 549 h 626"/>
                <a:gd name="T66" fmla="*/ 221 w 488"/>
                <a:gd name="T67" fmla="*/ 541 h 626"/>
                <a:gd name="T68" fmla="*/ 237 w 488"/>
                <a:gd name="T69" fmla="*/ 532 h 626"/>
                <a:gd name="T70" fmla="*/ 254 w 488"/>
                <a:gd name="T71" fmla="*/ 525 h 626"/>
                <a:gd name="T72" fmla="*/ 270 w 488"/>
                <a:gd name="T73" fmla="*/ 519 h 626"/>
                <a:gd name="T74" fmla="*/ 273 w 488"/>
                <a:gd name="T75" fmla="*/ 514 h 626"/>
                <a:gd name="T76" fmla="*/ 262 w 488"/>
                <a:gd name="T77" fmla="*/ 512 h 626"/>
                <a:gd name="T78" fmla="*/ 235 w 488"/>
                <a:gd name="T79" fmla="*/ 510 h 626"/>
                <a:gd name="T80" fmla="*/ 194 w 488"/>
                <a:gd name="T81" fmla="*/ 501 h 626"/>
                <a:gd name="T82" fmla="*/ 167 w 488"/>
                <a:gd name="T83" fmla="*/ 465 h 626"/>
                <a:gd name="T84" fmla="*/ 160 w 488"/>
                <a:gd name="T85" fmla="*/ 409 h 626"/>
                <a:gd name="T86" fmla="*/ 173 w 488"/>
                <a:gd name="T87" fmla="*/ 348 h 626"/>
                <a:gd name="T88" fmla="*/ 195 w 488"/>
                <a:gd name="T89" fmla="*/ 306 h 626"/>
                <a:gd name="T90" fmla="*/ 219 w 488"/>
                <a:gd name="T91" fmla="*/ 274 h 626"/>
                <a:gd name="T92" fmla="*/ 250 w 488"/>
                <a:gd name="T93" fmla="*/ 240 h 626"/>
                <a:gd name="T94" fmla="*/ 286 w 488"/>
                <a:gd name="T95" fmla="*/ 205 h 626"/>
                <a:gd name="T96" fmla="*/ 326 w 488"/>
                <a:gd name="T97" fmla="*/ 171 h 626"/>
                <a:gd name="T98" fmla="*/ 371 w 488"/>
                <a:gd name="T99" fmla="*/ 140 h 626"/>
                <a:gd name="T100" fmla="*/ 417 w 488"/>
                <a:gd name="T101" fmla="*/ 112 h 626"/>
                <a:gd name="T102" fmla="*/ 464 w 488"/>
                <a:gd name="T103" fmla="*/ 92 h 626"/>
                <a:gd name="T104" fmla="*/ 487 w 488"/>
                <a:gd name="T105" fmla="*/ 84 h 626"/>
                <a:gd name="T106" fmla="*/ 477 w 488"/>
                <a:gd name="T107" fmla="*/ 78 h 626"/>
                <a:gd name="T108" fmla="*/ 458 w 488"/>
                <a:gd name="T109" fmla="*/ 69 h 626"/>
                <a:gd name="T110" fmla="*/ 433 w 488"/>
                <a:gd name="T111" fmla="*/ 56 h 626"/>
                <a:gd name="T112" fmla="*/ 405 w 488"/>
                <a:gd name="T113" fmla="*/ 42 h 626"/>
                <a:gd name="T114" fmla="*/ 374 w 488"/>
                <a:gd name="T115" fmla="*/ 28 h 626"/>
                <a:gd name="T116" fmla="*/ 344 w 488"/>
                <a:gd name="T117" fmla="*/ 15 h 626"/>
                <a:gd name="T118" fmla="*/ 317 w 488"/>
                <a:gd name="T119" fmla="*/ 4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8" h="626">
                  <a:moveTo>
                    <a:pt x="305" y="0"/>
                  </a:moveTo>
                  <a:lnTo>
                    <a:pt x="306" y="5"/>
                  </a:lnTo>
                  <a:lnTo>
                    <a:pt x="311" y="19"/>
                  </a:lnTo>
                  <a:lnTo>
                    <a:pt x="314" y="39"/>
                  </a:lnTo>
                  <a:lnTo>
                    <a:pt x="316" y="63"/>
                  </a:lnTo>
                  <a:lnTo>
                    <a:pt x="315" y="91"/>
                  </a:lnTo>
                  <a:lnTo>
                    <a:pt x="308" y="117"/>
                  </a:lnTo>
                  <a:lnTo>
                    <a:pt x="297" y="141"/>
                  </a:lnTo>
                  <a:lnTo>
                    <a:pt x="277" y="160"/>
                  </a:lnTo>
                  <a:lnTo>
                    <a:pt x="255" y="174"/>
                  </a:lnTo>
                  <a:lnTo>
                    <a:pt x="240" y="182"/>
                  </a:lnTo>
                  <a:lnTo>
                    <a:pt x="228" y="187"/>
                  </a:lnTo>
                  <a:lnTo>
                    <a:pt x="222" y="189"/>
                  </a:lnTo>
                  <a:lnTo>
                    <a:pt x="217" y="190"/>
                  </a:lnTo>
                  <a:lnTo>
                    <a:pt x="215" y="189"/>
                  </a:lnTo>
                  <a:lnTo>
                    <a:pt x="215" y="188"/>
                  </a:lnTo>
                  <a:lnTo>
                    <a:pt x="215" y="188"/>
                  </a:lnTo>
                  <a:lnTo>
                    <a:pt x="214" y="193"/>
                  </a:lnTo>
                  <a:lnTo>
                    <a:pt x="210" y="204"/>
                  </a:lnTo>
                  <a:lnTo>
                    <a:pt x="204" y="221"/>
                  </a:lnTo>
                  <a:lnTo>
                    <a:pt x="194" y="242"/>
                  </a:lnTo>
                  <a:lnTo>
                    <a:pt x="181" y="265"/>
                  </a:lnTo>
                  <a:lnTo>
                    <a:pt x="164" y="286"/>
                  </a:lnTo>
                  <a:lnTo>
                    <a:pt x="144" y="305"/>
                  </a:lnTo>
                  <a:lnTo>
                    <a:pt x="121" y="320"/>
                  </a:lnTo>
                  <a:lnTo>
                    <a:pt x="95" y="332"/>
                  </a:lnTo>
                  <a:lnTo>
                    <a:pt x="69" y="349"/>
                  </a:lnTo>
                  <a:lnTo>
                    <a:pt x="45" y="370"/>
                  </a:lnTo>
                  <a:lnTo>
                    <a:pt x="25" y="400"/>
                  </a:lnTo>
                  <a:lnTo>
                    <a:pt x="10" y="438"/>
                  </a:lnTo>
                  <a:lnTo>
                    <a:pt x="0" y="487"/>
                  </a:lnTo>
                  <a:lnTo>
                    <a:pt x="0" y="549"/>
                  </a:lnTo>
                  <a:lnTo>
                    <a:pt x="9" y="626"/>
                  </a:lnTo>
                  <a:lnTo>
                    <a:pt x="11" y="625"/>
                  </a:lnTo>
                  <a:lnTo>
                    <a:pt x="18" y="620"/>
                  </a:lnTo>
                  <a:lnTo>
                    <a:pt x="28" y="614"/>
                  </a:lnTo>
                  <a:lnTo>
                    <a:pt x="37" y="607"/>
                  </a:lnTo>
                  <a:lnTo>
                    <a:pt x="47" y="597"/>
                  </a:lnTo>
                  <a:lnTo>
                    <a:pt x="53" y="588"/>
                  </a:lnTo>
                  <a:lnTo>
                    <a:pt x="56" y="576"/>
                  </a:lnTo>
                  <a:lnTo>
                    <a:pt x="53" y="565"/>
                  </a:lnTo>
                  <a:lnTo>
                    <a:pt x="46" y="553"/>
                  </a:lnTo>
                  <a:lnTo>
                    <a:pt x="37" y="537"/>
                  </a:lnTo>
                  <a:lnTo>
                    <a:pt x="29" y="520"/>
                  </a:lnTo>
                  <a:lnTo>
                    <a:pt x="24" y="501"/>
                  </a:lnTo>
                  <a:lnTo>
                    <a:pt x="22" y="482"/>
                  </a:lnTo>
                  <a:lnTo>
                    <a:pt x="27" y="463"/>
                  </a:lnTo>
                  <a:lnTo>
                    <a:pt x="38" y="445"/>
                  </a:lnTo>
                  <a:lnTo>
                    <a:pt x="60" y="428"/>
                  </a:lnTo>
                  <a:lnTo>
                    <a:pt x="60" y="430"/>
                  </a:lnTo>
                  <a:lnTo>
                    <a:pt x="61" y="435"/>
                  </a:lnTo>
                  <a:lnTo>
                    <a:pt x="62" y="444"/>
                  </a:lnTo>
                  <a:lnTo>
                    <a:pt x="66" y="454"/>
                  </a:lnTo>
                  <a:lnTo>
                    <a:pt x="71" y="466"/>
                  </a:lnTo>
                  <a:lnTo>
                    <a:pt x="80" y="477"/>
                  </a:lnTo>
                  <a:lnTo>
                    <a:pt x="91" y="489"/>
                  </a:lnTo>
                  <a:lnTo>
                    <a:pt x="107" y="499"/>
                  </a:lnTo>
                  <a:lnTo>
                    <a:pt x="122" y="508"/>
                  </a:lnTo>
                  <a:lnTo>
                    <a:pt x="134" y="519"/>
                  </a:lnTo>
                  <a:lnTo>
                    <a:pt x="141" y="529"/>
                  </a:lnTo>
                  <a:lnTo>
                    <a:pt x="149" y="539"/>
                  </a:lnTo>
                  <a:lnTo>
                    <a:pt x="155" y="547"/>
                  </a:lnTo>
                  <a:lnTo>
                    <a:pt x="162" y="554"/>
                  </a:lnTo>
                  <a:lnTo>
                    <a:pt x="172" y="556"/>
                  </a:lnTo>
                  <a:lnTo>
                    <a:pt x="185" y="554"/>
                  </a:lnTo>
                  <a:lnTo>
                    <a:pt x="198" y="549"/>
                  </a:lnTo>
                  <a:lnTo>
                    <a:pt x="210" y="545"/>
                  </a:lnTo>
                  <a:lnTo>
                    <a:pt x="221" y="541"/>
                  </a:lnTo>
                  <a:lnTo>
                    <a:pt x="230" y="537"/>
                  </a:lnTo>
                  <a:lnTo>
                    <a:pt x="237" y="532"/>
                  </a:lnTo>
                  <a:lnTo>
                    <a:pt x="246" y="529"/>
                  </a:lnTo>
                  <a:lnTo>
                    <a:pt x="254" y="525"/>
                  </a:lnTo>
                  <a:lnTo>
                    <a:pt x="263" y="522"/>
                  </a:lnTo>
                  <a:lnTo>
                    <a:pt x="270" y="519"/>
                  </a:lnTo>
                  <a:lnTo>
                    <a:pt x="273" y="517"/>
                  </a:lnTo>
                  <a:lnTo>
                    <a:pt x="273" y="514"/>
                  </a:lnTo>
                  <a:lnTo>
                    <a:pt x="270" y="513"/>
                  </a:lnTo>
                  <a:lnTo>
                    <a:pt x="262" y="512"/>
                  </a:lnTo>
                  <a:lnTo>
                    <a:pt x="251" y="511"/>
                  </a:lnTo>
                  <a:lnTo>
                    <a:pt x="235" y="510"/>
                  </a:lnTo>
                  <a:lnTo>
                    <a:pt x="216" y="508"/>
                  </a:lnTo>
                  <a:lnTo>
                    <a:pt x="194" y="501"/>
                  </a:lnTo>
                  <a:lnTo>
                    <a:pt x="178" y="486"/>
                  </a:lnTo>
                  <a:lnTo>
                    <a:pt x="167" y="465"/>
                  </a:lnTo>
                  <a:lnTo>
                    <a:pt x="161" y="438"/>
                  </a:lnTo>
                  <a:lnTo>
                    <a:pt x="160" y="409"/>
                  </a:lnTo>
                  <a:lnTo>
                    <a:pt x="164" y="378"/>
                  </a:lnTo>
                  <a:lnTo>
                    <a:pt x="173" y="348"/>
                  </a:lnTo>
                  <a:lnTo>
                    <a:pt x="187" y="320"/>
                  </a:lnTo>
                  <a:lnTo>
                    <a:pt x="195" y="306"/>
                  </a:lnTo>
                  <a:lnTo>
                    <a:pt x="207" y="290"/>
                  </a:lnTo>
                  <a:lnTo>
                    <a:pt x="219" y="274"/>
                  </a:lnTo>
                  <a:lnTo>
                    <a:pt x="234" y="257"/>
                  </a:lnTo>
                  <a:lnTo>
                    <a:pt x="250" y="240"/>
                  </a:lnTo>
                  <a:lnTo>
                    <a:pt x="267" y="222"/>
                  </a:lnTo>
                  <a:lnTo>
                    <a:pt x="286" y="205"/>
                  </a:lnTo>
                  <a:lnTo>
                    <a:pt x="306" y="187"/>
                  </a:lnTo>
                  <a:lnTo>
                    <a:pt x="326" y="171"/>
                  </a:lnTo>
                  <a:lnTo>
                    <a:pt x="349" y="154"/>
                  </a:lnTo>
                  <a:lnTo>
                    <a:pt x="371" y="140"/>
                  </a:lnTo>
                  <a:lnTo>
                    <a:pt x="393" y="125"/>
                  </a:lnTo>
                  <a:lnTo>
                    <a:pt x="417" y="112"/>
                  </a:lnTo>
                  <a:lnTo>
                    <a:pt x="441" y="102"/>
                  </a:lnTo>
                  <a:lnTo>
                    <a:pt x="464" y="92"/>
                  </a:lnTo>
                  <a:lnTo>
                    <a:pt x="488" y="85"/>
                  </a:lnTo>
                  <a:lnTo>
                    <a:pt x="487" y="84"/>
                  </a:lnTo>
                  <a:lnTo>
                    <a:pt x="483" y="81"/>
                  </a:lnTo>
                  <a:lnTo>
                    <a:pt x="477" y="78"/>
                  </a:lnTo>
                  <a:lnTo>
                    <a:pt x="468" y="74"/>
                  </a:lnTo>
                  <a:lnTo>
                    <a:pt x="458" y="69"/>
                  </a:lnTo>
                  <a:lnTo>
                    <a:pt x="446" y="62"/>
                  </a:lnTo>
                  <a:lnTo>
                    <a:pt x="433" y="56"/>
                  </a:lnTo>
                  <a:lnTo>
                    <a:pt x="420" y="50"/>
                  </a:lnTo>
                  <a:lnTo>
                    <a:pt x="405" y="42"/>
                  </a:lnTo>
                  <a:lnTo>
                    <a:pt x="390" y="35"/>
                  </a:lnTo>
                  <a:lnTo>
                    <a:pt x="374" y="28"/>
                  </a:lnTo>
                  <a:lnTo>
                    <a:pt x="359" y="21"/>
                  </a:lnTo>
                  <a:lnTo>
                    <a:pt x="344" y="15"/>
                  </a:lnTo>
                  <a:lnTo>
                    <a:pt x="331" y="9"/>
                  </a:lnTo>
                  <a:lnTo>
                    <a:pt x="317" y="4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0" name="Freeform 30"/>
            <p:cNvSpPr>
              <a:spLocks/>
            </p:cNvSpPr>
            <p:nvPr/>
          </p:nvSpPr>
          <p:spPr bwMode="auto">
            <a:xfrm>
              <a:off x="5378" y="2969"/>
              <a:ext cx="346" cy="641"/>
            </a:xfrm>
            <a:custGeom>
              <a:avLst/>
              <a:gdLst>
                <a:gd name="T0" fmla="*/ 325 w 346"/>
                <a:gd name="T1" fmla="*/ 7 h 641"/>
                <a:gd name="T2" fmla="*/ 315 w 346"/>
                <a:gd name="T3" fmla="*/ 33 h 641"/>
                <a:gd name="T4" fmla="*/ 290 w 346"/>
                <a:gd name="T5" fmla="*/ 48 h 641"/>
                <a:gd name="T6" fmla="*/ 278 w 346"/>
                <a:gd name="T7" fmla="*/ 35 h 641"/>
                <a:gd name="T8" fmla="*/ 285 w 346"/>
                <a:gd name="T9" fmla="*/ 14 h 641"/>
                <a:gd name="T10" fmla="*/ 274 w 346"/>
                <a:gd name="T11" fmla="*/ 9 h 641"/>
                <a:gd name="T12" fmla="*/ 243 w 346"/>
                <a:gd name="T13" fmla="*/ 23 h 641"/>
                <a:gd name="T14" fmla="*/ 198 w 346"/>
                <a:gd name="T15" fmla="*/ 49 h 641"/>
                <a:gd name="T16" fmla="*/ 144 w 346"/>
                <a:gd name="T17" fmla="*/ 87 h 641"/>
                <a:gd name="T18" fmla="*/ 91 w 346"/>
                <a:gd name="T19" fmla="*/ 137 h 641"/>
                <a:gd name="T20" fmla="*/ 46 w 346"/>
                <a:gd name="T21" fmla="*/ 197 h 641"/>
                <a:gd name="T22" fmla="*/ 5 w 346"/>
                <a:gd name="T23" fmla="*/ 307 h 641"/>
                <a:gd name="T24" fmla="*/ 25 w 346"/>
                <a:gd name="T25" fmla="*/ 368 h 641"/>
                <a:gd name="T26" fmla="*/ 93 w 346"/>
                <a:gd name="T27" fmla="*/ 375 h 641"/>
                <a:gd name="T28" fmla="*/ 141 w 346"/>
                <a:gd name="T29" fmla="*/ 381 h 641"/>
                <a:gd name="T30" fmla="*/ 145 w 346"/>
                <a:gd name="T31" fmla="*/ 401 h 641"/>
                <a:gd name="T32" fmla="*/ 143 w 346"/>
                <a:gd name="T33" fmla="*/ 415 h 641"/>
                <a:gd name="T34" fmla="*/ 170 w 346"/>
                <a:gd name="T35" fmla="*/ 431 h 641"/>
                <a:gd name="T36" fmla="*/ 198 w 346"/>
                <a:gd name="T37" fmla="*/ 456 h 641"/>
                <a:gd name="T38" fmla="*/ 219 w 346"/>
                <a:gd name="T39" fmla="*/ 485 h 641"/>
                <a:gd name="T40" fmla="*/ 230 w 346"/>
                <a:gd name="T41" fmla="*/ 512 h 641"/>
                <a:gd name="T42" fmla="*/ 230 w 346"/>
                <a:gd name="T43" fmla="*/ 546 h 641"/>
                <a:gd name="T44" fmla="*/ 201 w 346"/>
                <a:gd name="T45" fmla="*/ 555 h 641"/>
                <a:gd name="T46" fmla="*/ 171 w 346"/>
                <a:gd name="T47" fmla="*/ 531 h 641"/>
                <a:gd name="T48" fmla="*/ 168 w 346"/>
                <a:gd name="T49" fmla="*/ 508 h 641"/>
                <a:gd name="T50" fmla="*/ 178 w 346"/>
                <a:gd name="T51" fmla="*/ 507 h 641"/>
                <a:gd name="T52" fmla="*/ 194 w 346"/>
                <a:gd name="T53" fmla="*/ 516 h 641"/>
                <a:gd name="T54" fmla="*/ 206 w 346"/>
                <a:gd name="T55" fmla="*/ 519 h 641"/>
                <a:gd name="T56" fmla="*/ 201 w 346"/>
                <a:gd name="T57" fmla="*/ 502 h 641"/>
                <a:gd name="T58" fmla="*/ 171 w 346"/>
                <a:gd name="T59" fmla="*/ 472 h 641"/>
                <a:gd name="T60" fmla="*/ 124 w 346"/>
                <a:gd name="T61" fmla="*/ 452 h 641"/>
                <a:gd name="T62" fmla="*/ 77 w 346"/>
                <a:gd name="T63" fmla="*/ 452 h 641"/>
                <a:gd name="T64" fmla="*/ 47 w 346"/>
                <a:gd name="T65" fmla="*/ 458 h 641"/>
                <a:gd name="T66" fmla="*/ 43 w 346"/>
                <a:gd name="T67" fmla="*/ 465 h 641"/>
                <a:gd name="T68" fmla="*/ 53 w 346"/>
                <a:gd name="T69" fmla="*/ 511 h 641"/>
                <a:gd name="T70" fmla="*/ 26 w 346"/>
                <a:gd name="T71" fmla="*/ 573 h 641"/>
                <a:gd name="T72" fmla="*/ 3 w 346"/>
                <a:gd name="T73" fmla="*/ 589 h 641"/>
                <a:gd name="T74" fmla="*/ 18 w 346"/>
                <a:gd name="T75" fmla="*/ 596 h 641"/>
                <a:gd name="T76" fmla="*/ 46 w 346"/>
                <a:gd name="T77" fmla="*/ 608 h 641"/>
                <a:gd name="T78" fmla="*/ 88 w 346"/>
                <a:gd name="T79" fmla="*/ 620 h 641"/>
                <a:gd name="T80" fmla="*/ 143 w 346"/>
                <a:gd name="T81" fmla="*/ 633 h 641"/>
                <a:gd name="T82" fmla="*/ 189 w 346"/>
                <a:gd name="T83" fmla="*/ 637 h 641"/>
                <a:gd name="T84" fmla="*/ 216 w 346"/>
                <a:gd name="T85" fmla="*/ 602 h 641"/>
                <a:gd name="T86" fmla="*/ 248 w 346"/>
                <a:gd name="T87" fmla="*/ 551 h 641"/>
                <a:gd name="T88" fmla="*/ 272 w 346"/>
                <a:gd name="T89" fmla="*/ 495 h 641"/>
                <a:gd name="T90" fmla="*/ 312 w 346"/>
                <a:gd name="T91" fmla="*/ 377 h 641"/>
                <a:gd name="T92" fmla="*/ 331 w 346"/>
                <a:gd name="T93" fmla="*/ 142 h 641"/>
                <a:gd name="T94" fmla="*/ 341 w 346"/>
                <a:gd name="T95" fmla="*/ 43 h 641"/>
                <a:gd name="T96" fmla="*/ 338 w 346"/>
                <a:gd name="T97" fmla="*/ 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6" h="641">
                  <a:moveTo>
                    <a:pt x="326" y="0"/>
                  </a:moveTo>
                  <a:lnTo>
                    <a:pt x="326" y="2"/>
                  </a:lnTo>
                  <a:lnTo>
                    <a:pt x="325" y="7"/>
                  </a:lnTo>
                  <a:lnTo>
                    <a:pt x="323" y="15"/>
                  </a:lnTo>
                  <a:lnTo>
                    <a:pt x="320" y="23"/>
                  </a:lnTo>
                  <a:lnTo>
                    <a:pt x="315" y="33"/>
                  </a:lnTo>
                  <a:lnTo>
                    <a:pt x="309" y="40"/>
                  </a:lnTo>
                  <a:lnTo>
                    <a:pt x="300" y="45"/>
                  </a:lnTo>
                  <a:lnTo>
                    <a:pt x="290" y="48"/>
                  </a:lnTo>
                  <a:lnTo>
                    <a:pt x="281" y="45"/>
                  </a:lnTo>
                  <a:lnTo>
                    <a:pt x="278" y="41"/>
                  </a:lnTo>
                  <a:lnTo>
                    <a:pt x="278" y="35"/>
                  </a:lnTo>
                  <a:lnTo>
                    <a:pt x="280" y="27"/>
                  </a:lnTo>
                  <a:lnTo>
                    <a:pt x="282" y="20"/>
                  </a:lnTo>
                  <a:lnTo>
                    <a:pt x="285" y="14"/>
                  </a:lnTo>
                  <a:lnTo>
                    <a:pt x="284" y="9"/>
                  </a:lnTo>
                  <a:lnTo>
                    <a:pt x="279" y="8"/>
                  </a:lnTo>
                  <a:lnTo>
                    <a:pt x="274" y="9"/>
                  </a:lnTo>
                  <a:lnTo>
                    <a:pt x="267" y="13"/>
                  </a:lnTo>
                  <a:lnTo>
                    <a:pt x="256" y="17"/>
                  </a:lnTo>
                  <a:lnTo>
                    <a:pt x="243" y="23"/>
                  </a:lnTo>
                  <a:lnTo>
                    <a:pt x="230" y="30"/>
                  </a:lnTo>
                  <a:lnTo>
                    <a:pt x="215" y="39"/>
                  </a:lnTo>
                  <a:lnTo>
                    <a:pt x="198" y="49"/>
                  </a:lnTo>
                  <a:lnTo>
                    <a:pt x="181" y="60"/>
                  </a:lnTo>
                  <a:lnTo>
                    <a:pt x="163" y="73"/>
                  </a:lnTo>
                  <a:lnTo>
                    <a:pt x="144" y="87"/>
                  </a:lnTo>
                  <a:lnTo>
                    <a:pt x="126" y="103"/>
                  </a:lnTo>
                  <a:lnTo>
                    <a:pt x="108" y="119"/>
                  </a:lnTo>
                  <a:lnTo>
                    <a:pt x="91" y="137"/>
                  </a:lnTo>
                  <a:lnTo>
                    <a:pt x="75" y="156"/>
                  </a:lnTo>
                  <a:lnTo>
                    <a:pt x="60" y="176"/>
                  </a:lnTo>
                  <a:lnTo>
                    <a:pt x="46" y="197"/>
                  </a:lnTo>
                  <a:lnTo>
                    <a:pt x="25" y="238"/>
                  </a:lnTo>
                  <a:lnTo>
                    <a:pt x="11" y="275"/>
                  </a:lnTo>
                  <a:lnTo>
                    <a:pt x="5" y="307"/>
                  </a:lnTo>
                  <a:lnTo>
                    <a:pt x="5" y="333"/>
                  </a:lnTo>
                  <a:lnTo>
                    <a:pt x="12" y="355"/>
                  </a:lnTo>
                  <a:lnTo>
                    <a:pt x="25" y="368"/>
                  </a:lnTo>
                  <a:lnTo>
                    <a:pt x="44" y="377"/>
                  </a:lnTo>
                  <a:lnTo>
                    <a:pt x="69" y="377"/>
                  </a:lnTo>
                  <a:lnTo>
                    <a:pt x="93" y="375"/>
                  </a:lnTo>
                  <a:lnTo>
                    <a:pt x="114" y="375"/>
                  </a:lnTo>
                  <a:lnTo>
                    <a:pt x="129" y="377"/>
                  </a:lnTo>
                  <a:lnTo>
                    <a:pt x="141" y="381"/>
                  </a:lnTo>
                  <a:lnTo>
                    <a:pt x="147" y="386"/>
                  </a:lnTo>
                  <a:lnTo>
                    <a:pt x="148" y="394"/>
                  </a:lnTo>
                  <a:lnTo>
                    <a:pt x="145" y="401"/>
                  </a:lnTo>
                  <a:lnTo>
                    <a:pt x="137" y="411"/>
                  </a:lnTo>
                  <a:lnTo>
                    <a:pt x="138" y="412"/>
                  </a:lnTo>
                  <a:lnTo>
                    <a:pt x="143" y="415"/>
                  </a:lnTo>
                  <a:lnTo>
                    <a:pt x="151" y="420"/>
                  </a:lnTo>
                  <a:lnTo>
                    <a:pt x="163" y="427"/>
                  </a:lnTo>
                  <a:lnTo>
                    <a:pt x="170" y="431"/>
                  </a:lnTo>
                  <a:lnTo>
                    <a:pt x="180" y="438"/>
                  </a:lnTo>
                  <a:lnTo>
                    <a:pt x="188" y="447"/>
                  </a:lnTo>
                  <a:lnTo>
                    <a:pt x="198" y="456"/>
                  </a:lnTo>
                  <a:lnTo>
                    <a:pt x="206" y="466"/>
                  </a:lnTo>
                  <a:lnTo>
                    <a:pt x="214" y="476"/>
                  </a:lnTo>
                  <a:lnTo>
                    <a:pt x="219" y="485"/>
                  </a:lnTo>
                  <a:lnTo>
                    <a:pt x="223" y="493"/>
                  </a:lnTo>
                  <a:lnTo>
                    <a:pt x="226" y="502"/>
                  </a:lnTo>
                  <a:lnTo>
                    <a:pt x="230" y="512"/>
                  </a:lnTo>
                  <a:lnTo>
                    <a:pt x="232" y="525"/>
                  </a:lnTo>
                  <a:lnTo>
                    <a:pt x="232" y="537"/>
                  </a:lnTo>
                  <a:lnTo>
                    <a:pt x="230" y="546"/>
                  </a:lnTo>
                  <a:lnTo>
                    <a:pt x="224" y="554"/>
                  </a:lnTo>
                  <a:lnTo>
                    <a:pt x="215" y="557"/>
                  </a:lnTo>
                  <a:lnTo>
                    <a:pt x="201" y="555"/>
                  </a:lnTo>
                  <a:lnTo>
                    <a:pt x="187" y="548"/>
                  </a:lnTo>
                  <a:lnTo>
                    <a:pt x="178" y="540"/>
                  </a:lnTo>
                  <a:lnTo>
                    <a:pt x="171" y="531"/>
                  </a:lnTo>
                  <a:lnTo>
                    <a:pt x="168" y="523"/>
                  </a:lnTo>
                  <a:lnTo>
                    <a:pt x="167" y="515"/>
                  </a:lnTo>
                  <a:lnTo>
                    <a:pt x="168" y="508"/>
                  </a:lnTo>
                  <a:lnTo>
                    <a:pt x="170" y="505"/>
                  </a:lnTo>
                  <a:lnTo>
                    <a:pt x="173" y="505"/>
                  </a:lnTo>
                  <a:lnTo>
                    <a:pt x="178" y="507"/>
                  </a:lnTo>
                  <a:lnTo>
                    <a:pt x="182" y="510"/>
                  </a:lnTo>
                  <a:lnTo>
                    <a:pt x="188" y="513"/>
                  </a:lnTo>
                  <a:lnTo>
                    <a:pt x="194" y="516"/>
                  </a:lnTo>
                  <a:lnTo>
                    <a:pt x="199" y="518"/>
                  </a:lnTo>
                  <a:lnTo>
                    <a:pt x="203" y="519"/>
                  </a:lnTo>
                  <a:lnTo>
                    <a:pt x="206" y="519"/>
                  </a:lnTo>
                  <a:lnTo>
                    <a:pt x="207" y="516"/>
                  </a:lnTo>
                  <a:lnTo>
                    <a:pt x="205" y="510"/>
                  </a:lnTo>
                  <a:lnTo>
                    <a:pt x="201" y="502"/>
                  </a:lnTo>
                  <a:lnTo>
                    <a:pt x="194" y="492"/>
                  </a:lnTo>
                  <a:lnTo>
                    <a:pt x="183" y="482"/>
                  </a:lnTo>
                  <a:lnTo>
                    <a:pt x="171" y="472"/>
                  </a:lnTo>
                  <a:lnTo>
                    <a:pt x="156" y="463"/>
                  </a:lnTo>
                  <a:lnTo>
                    <a:pt x="141" y="456"/>
                  </a:lnTo>
                  <a:lnTo>
                    <a:pt x="124" y="452"/>
                  </a:lnTo>
                  <a:lnTo>
                    <a:pt x="107" y="451"/>
                  </a:lnTo>
                  <a:lnTo>
                    <a:pt x="91" y="451"/>
                  </a:lnTo>
                  <a:lnTo>
                    <a:pt x="77" y="452"/>
                  </a:lnTo>
                  <a:lnTo>
                    <a:pt x="65" y="454"/>
                  </a:lnTo>
                  <a:lnTo>
                    <a:pt x="55" y="456"/>
                  </a:lnTo>
                  <a:lnTo>
                    <a:pt x="47" y="458"/>
                  </a:lnTo>
                  <a:lnTo>
                    <a:pt x="43" y="459"/>
                  </a:lnTo>
                  <a:lnTo>
                    <a:pt x="41" y="461"/>
                  </a:lnTo>
                  <a:lnTo>
                    <a:pt x="43" y="465"/>
                  </a:lnTo>
                  <a:lnTo>
                    <a:pt x="46" y="475"/>
                  </a:lnTo>
                  <a:lnTo>
                    <a:pt x="51" y="492"/>
                  </a:lnTo>
                  <a:lnTo>
                    <a:pt x="53" y="511"/>
                  </a:lnTo>
                  <a:lnTo>
                    <a:pt x="51" y="533"/>
                  </a:lnTo>
                  <a:lnTo>
                    <a:pt x="42" y="554"/>
                  </a:lnTo>
                  <a:lnTo>
                    <a:pt x="26" y="573"/>
                  </a:lnTo>
                  <a:lnTo>
                    <a:pt x="0" y="588"/>
                  </a:lnTo>
                  <a:lnTo>
                    <a:pt x="1" y="588"/>
                  </a:lnTo>
                  <a:lnTo>
                    <a:pt x="3" y="589"/>
                  </a:lnTo>
                  <a:lnTo>
                    <a:pt x="6" y="591"/>
                  </a:lnTo>
                  <a:lnTo>
                    <a:pt x="11" y="594"/>
                  </a:lnTo>
                  <a:lnTo>
                    <a:pt x="18" y="596"/>
                  </a:lnTo>
                  <a:lnTo>
                    <a:pt x="25" y="600"/>
                  </a:lnTo>
                  <a:lnTo>
                    <a:pt x="35" y="603"/>
                  </a:lnTo>
                  <a:lnTo>
                    <a:pt x="46" y="608"/>
                  </a:lnTo>
                  <a:lnTo>
                    <a:pt x="58" y="612"/>
                  </a:lnTo>
                  <a:lnTo>
                    <a:pt x="72" y="616"/>
                  </a:lnTo>
                  <a:lnTo>
                    <a:pt x="88" y="620"/>
                  </a:lnTo>
                  <a:lnTo>
                    <a:pt x="105" y="625"/>
                  </a:lnTo>
                  <a:lnTo>
                    <a:pt x="123" y="629"/>
                  </a:lnTo>
                  <a:lnTo>
                    <a:pt x="143" y="633"/>
                  </a:lnTo>
                  <a:lnTo>
                    <a:pt x="164" y="637"/>
                  </a:lnTo>
                  <a:lnTo>
                    <a:pt x="187" y="641"/>
                  </a:lnTo>
                  <a:lnTo>
                    <a:pt x="189" y="637"/>
                  </a:lnTo>
                  <a:lnTo>
                    <a:pt x="196" y="630"/>
                  </a:lnTo>
                  <a:lnTo>
                    <a:pt x="205" y="617"/>
                  </a:lnTo>
                  <a:lnTo>
                    <a:pt x="216" y="602"/>
                  </a:lnTo>
                  <a:lnTo>
                    <a:pt x="226" y="585"/>
                  </a:lnTo>
                  <a:lnTo>
                    <a:pt x="238" y="567"/>
                  </a:lnTo>
                  <a:lnTo>
                    <a:pt x="248" y="551"/>
                  </a:lnTo>
                  <a:lnTo>
                    <a:pt x="254" y="535"/>
                  </a:lnTo>
                  <a:lnTo>
                    <a:pt x="261" y="518"/>
                  </a:lnTo>
                  <a:lnTo>
                    <a:pt x="272" y="495"/>
                  </a:lnTo>
                  <a:lnTo>
                    <a:pt x="286" y="466"/>
                  </a:lnTo>
                  <a:lnTo>
                    <a:pt x="299" y="427"/>
                  </a:lnTo>
                  <a:lnTo>
                    <a:pt x="312" y="377"/>
                  </a:lnTo>
                  <a:lnTo>
                    <a:pt x="323" y="313"/>
                  </a:lnTo>
                  <a:lnTo>
                    <a:pt x="329" y="236"/>
                  </a:lnTo>
                  <a:lnTo>
                    <a:pt x="331" y="142"/>
                  </a:lnTo>
                  <a:lnTo>
                    <a:pt x="332" y="125"/>
                  </a:lnTo>
                  <a:lnTo>
                    <a:pt x="336" y="86"/>
                  </a:lnTo>
                  <a:lnTo>
                    <a:pt x="341" y="43"/>
                  </a:lnTo>
                  <a:lnTo>
                    <a:pt x="346" y="17"/>
                  </a:lnTo>
                  <a:lnTo>
                    <a:pt x="345" y="7"/>
                  </a:lnTo>
                  <a:lnTo>
                    <a:pt x="338" y="2"/>
                  </a:lnTo>
                  <a:lnTo>
                    <a:pt x="330" y="0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1" name="Freeform 31"/>
            <p:cNvSpPr>
              <a:spLocks/>
            </p:cNvSpPr>
            <p:nvPr/>
          </p:nvSpPr>
          <p:spPr bwMode="auto">
            <a:xfrm>
              <a:off x="5205" y="3532"/>
              <a:ext cx="354" cy="368"/>
            </a:xfrm>
            <a:custGeom>
              <a:avLst/>
              <a:gdLst>
                <a:gd name="T0" fmla="*/ 1 w 354"/>
                <a:gd name="T1" fmla="*/ 75 h 368"/>
                <a:gd name="T2" fmla="*/ 6 w 354"/>
                <a:gd name="T3" fmla="*/ 96 h 368"/>
                <a:gd name="T4" fmla="*/ 21 w 354"/>
                <a:gd name="T5" fmla="*/ 130 h 368"/>
                <a:gd name="T6" fmla="*/ 46 w 354"/>
                <a:gd name="T7" fmla="*/ 176 h 368"/>
                <a:gd name="T8" fmla="*/ 84 w 354"/>
                <a:gd name="T9" fmla="*/ 227 h 368"/>
                <a:gd name="T10" fmla="*/ 136 w 354"/>
                <a:gd name="T11" fmla="*/ 277 h 368"/>
                <a:gd name="T12" fmla="*/ 205 w 354"/>
                <a:gd name="T13" fmla="*/ 322 h 368"/>
                <a:gd name="T14" fmla="*/ 292 w 354"/>
                <a:gd name="T15" fmla="*/ 356 h 368"/>
                <a:gd name="T16" fmla="*/ 345 w 354"/>
                <a:gd name="T17" fmla="*/ 361 h 368"/>
                <a:gd name="T18" fmla="*/ 352 w 354"/>
                <a:gd name="T19" fmla="*/ 316 h 368"/>
                <a:gd name="T20" fmla="*/ 353 w 354"/>
                <a:gd name="T21" fmla="*/ 238 h 368"/>
                <a:gd name="T22" fmla="*/ 339 w 354"/>
                <a:gd name="T23" fmla="*/ 146 h 368"/>
                <a:gd name="T24" fmla="*/ 321 w 354"/>
                <a:gd name="T25" fmla="*/ 100 h 368"/>
                <a:gd name="T26" fmla="*/ 309 w 354"/>
                <a:gd name="T27" fmla="*/ 98 h 368"/>
                <a:gd name="T28" fmla="*/ 289 w 354"/>
                <a:gd name="T29" fmla="*/ 93 h 368"/>
                <a:gd name="T30" fmla="*/ 264 w 354"/>
                <a:gd name="T31" fmla="*/ 87 h 368"/>
                <a:gd name="T32" fmla="*/ 234 w 354"/>
                <a:gd name="T33" fmla="*/ 80 h 368"/>
                <a:gd name="T34" fmla="*/ 206 w 354"/>
                <a:gd name="T35" fmla="*/ 70 h 368"/>
                <a:gd name="T36" fmla="*/ 178 w 354"/>
                <a:gd name="T37" fmla="*/ 61 h 368"/>
                <a:gd name="T38" fmla="*/ 156 w 354"/>
                <a:gd name="T39" fmla="*/ 49 h 368"/>
                <a:gd name="T40" fmla="*/ 134 w 354"/>
                <a:gd name="T41" fmla="*/ 33 h 368"/>
                <a:gd name="T42" fmla="*/ 112 w 354"/>
                <a:gd name="T43" fmla="*/ 13 h 368"/>
                <a:gd name="T44" fmla="*/ 97 w 354"/>
                <a:gd name="T45" fmla="*/ 1 h 368"/>
                <a:gd name="T46" fmla="*/ 84 w 354"/>
                <a:gd name="T47" fmla="*/ 1 h 368"/>
                <a:gd name="T48" fmla="*/ 73 w 354"/>
                <a:gd name="T49" fmla="*/ 15 h 368"/>
                <a:gd name="T50" fmla="*/ 61 w 354"/>
                <a:gd name="T51" fmla="*/ 26 h 368"/>
                <a:gd name="T52" fmla="*/ 50 w 354"/>
                <a:gd name="T53" fmla="*/ 32 h 368"/>
                <a:gd name="T54" fmla="*/ 41 w 354"/>
                <a:gd name="T55" fmla="*/ 39 h 368"/>
                <a:gd name="T56" fmla="*/ 36 w 354"/>
                <a:gd name="T57" fmla="*/ 49 h 368"/>
                <a:gd name="T58" fmla="*/ 24 w 354"/>
                <a:gd name="T59" fmla="*/ 58 h 368"/>
                <a:gd name="T60" fmla="*/ 11 w 354"/>
                <a:gd name="T61" fmla="*/ 67 h 368"/>
                <a:gd name="T62" fmla="*/ 1 w 354"/>
                <a:gd name="T63" fmla="*/ 7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4" h="368">
                  <a:moveTo>
                    <a:pt x="0" y="72"/>
                  </a:moveTo>
                  <a:lnTo>
                    <a:pt x="1" y="75"/>
                  </a:lnTo>
                  <a:lnTo>
                    <a:pt x="3" y="83"/>
                  </a:lnTo>
                  <a:lnTo>
                    <a:pt x="6" y="96"/>
                  </a:lnTo>
                  <a:lnTo>
                    <a:pt x="13" y="111"/>
                  </a:lnTo>
                  <a:lnTo>
                    <a:pt x="21" y="130"/>
                  </a:lnTo>
                  <a:lnTo>
                    <a:pt x="32" y="153"/>
                  </a:lnTo>
                  <a:lnTo>
                    <a:pt x="46" y="176"/>
                  </a:lnTo>
                  <a:lnTo>
                    <a:pt x="63" y="201"/>
                  </a:lnTo>
                  <a:lnTo>
                    <a:pt x="84" y="227"/>
                  </a:lnTo>
                  <a:lnTo>
                    <a:pt x="107" y="252"/>
                  </a:lnTo>
                  <a:lnTo>
                    <a:pt x="136" y="277"/>
                  </a:lnTo>
                  <a:lnTo>
                    <a:pt x="167" y="301"/>
                  </a:lnTo>
                  <a:lnTo>
                    <a:pt x="205" y="322"/>
                  </a:lnTo>
                  <a:lnTo>
                    <a:pt x="246" y="341"/>
                  </a:lnTo>
                  <a:lnTo>
                    <a:pt x="292" y="356"/>
                  </a:lnTo>
                  <a:lnTo>
                    <a:pt x="344" y="368"/>
                  </a:lnTo>
                  <a:lnTo>
                    <a:pt x="345" y="361"/>
                  </a:lnTo>
                  <a:lnTo>
                    <a:pt x="349" y="343"/>
                  </a:lnTo>
                  <a:lnTo>
                    <a:pt x="352" y="316"/>
                  </a:lnTo>
                  <a:lnTo>
                    <a:pt x="354" y="280"/>
                  </a:lnTo>
                  <a:lnTo>
                    <a:pt x="353" y="238"/>
                  </a:lnTo>
                  <a:lnTo>
                    <a:pt x="349" y="194"/>
                  </a:lnTo>
                  <a:lnTo>
                    <a:pt x="339" y="146"/>
                  </a:lnTo>
                  <a:lnTo>
                    <a:pt x="322" y="100"/>
                  </a:lnTo>
                  <a:lnTo>
                    <a:pt x="321" y="100"/>
                  </a:lnTo>
                  <a:lnTo>
                    <a:pt x="316" y="99"/>
                  </a:lnTo>
                  <a:lnTo>
                    <a:pt x="309" y="98"/>
                  </a:lnTo>
                  <a:lnTo>
                    <a:pt x="300" y="96"/>
                  </a:lnTo>
                  <a:lnTo>
                    <a:pt x="289" y="93"/>
                  </a:lnTo>
                  <a:lnTo>
                    <a:pt x="278" y="90"/>
                  </a:lnTo>
                  <a:lnTo>
                    <a:pt x="264" y="87"/>
                  </a:lnTo>
                  <a:lnTo>
                    <a:pt x="249" y="83"/>
                  </a:lnTo>
                  <a:lnTo>
                    <a:pt x="234" y="80"/>
                  </a:lnTo>
                  <a:lnTo>
                    <a:pt x="219" y="75"/>
                  </a:lnTo>
                  <a:lnTo>
                    <a:pt x="206" y="70"/>
                  </a:lnTo>
                  <a:lnTo>
                    <a:pt x="191" y="66"/>
                  </a:lnTo>
                  <a:lnTo>
                    <a:pt x="178" y="61"/>
                  </a:lnTo>
                  <a:lnTo>
                    <a:pt x="166" y="55"/>
                  </a:lnTo>
                  <a:lnTo>
                    <a:pt x="156" y="49"/>
                  </a:lnTo>
                  <a:lnTo>
                    <a:pt x="147" y="44"/>
                  </a:lnTo>
                  <a:lnTo>
                    <a:pt x="134" y="33"/>
                  </a:lnTo>
                  <a:lnTo>
                    <a:pt x="122" y="22"/>
                  </a:lnTo>
                  <a:lnTo>
                    <a:pt x="112" y="13"/>
                  </a:lnTo>
                  <a:lnTo>
                    <a:pt x="104" y="7"/>
                  </a:lnTo>
                  <a:lnTo>
                    <a:pt x="97" y="1"/>
                  </a:lnTo>
                  <a:lnTo>
                    <a:pt x="89" y="0"/>
                  </a:lnTo>
                  <a:lnTo>
                    <a:pt x="84" y="1"/>
                  </a:lnTo>
                  <a:lnTo>
                    <a:pt x="79" y="8"/>
                  </a:lnTo>
                  <a:lnTo>
                    <a:pt x="73" y="15"/>
                  </a:lnTo>
                  <a:lnTo>
                    <a:pt x="67" y="20"/>
                  </a:lnTo>
                  <a:lnTo>
                    <a:pt x="61" y="26"/>
                  </a:lnTo>
                  <a:lnTo>
                    <a:pt x="55" y="29"/>
                  </a:lnTo>
                  <a:lnTo>
                    <a:pt x="50" y="32"/>
                  </a:lnTo>
                  <a:lnTo>
                    <a:pt x="46" y="35"/>
                  </a:lnTo>
                  <a:lnTo>
                    <a:pt x="41" y="39"/>
                  </a:lnTo>
                  <a:lnTo>
                    <a:pt x="39" y="44"/>
                  </a:lnTo>
                  <a:lnTo>
                    <a:pt x="36" y="49"/>
                  </a:lnTo>
                  <a:lnTo>
                    <a:pt x="31" y="54"/>
                  </a:lnTo>
                  <a:lnTo>
                    <a:pt x="24" y="58"/>
                  </a:lnTo>
                  <a:lnTo>
                    <a:pt x="18" y="63"/>
                  </a:lnTo>
                  <a:lnTo>
                    <a:pt x="11" y="67"/>
                  </a:lnTo>
                  <a:lnTo>
                    <a:pt x="5" y="70"/>
                  </a:lnTo>
                  <a:lnTo>
                    <a:pt x="1" y="71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2" name="Freeform 32"/>
            <p:cNvSpPr>
              <a:spLocks/>
            </p:cNvSpPr>
            <p:nvPr/>
          </p:nvSpPr>
          <p:spPr bwMode="auto">
            <a:xfrm>
              <a:off x="5310" y="3010"/>
              <a:ext cx="62" cy="111"/>
            </a:xfrm>
            <a:custGeom>
              <a:avLst/>
              <a:gdLst>
                <a:gd name="T0" fmla="*/ 10 w 62"/>
                <a:gd name="T1" fmla="*/ 12 h 111"/>
                <a:gd name="T2" fmla="*/ 11 w 62"/>
                <a:gd name="T3" fmla="*/ 11 h 111"/>
                <a:gd name="T4" fmla="*/ 15 w 62"/>
                <a:gd name="T5" fmla="*/ 8 h 111"/>
                <a:gd name="T6" fmla="*/ 20 w 62"/>
                <a:gd name="T7" fmla="*/ 4 h 111"/>
                <a:gd name="T8" fmla="*/ 26 w 62"/>
                <a:gd name="T9" fmla="*/ 1 h 111"/>
                <a:gd name="T10" fmla="*/ 34 w 62"/>
                <a:gd name="T11" fmla="*/ 0 h 111"/>
                <a:gd name="T12" fmla="*/ 41 w 62"/>
                <a:gd name="T13" fmla="*/ 0 h 111"/>
                <a:gd name="T14" fmla="*/ 50 w 62"/>
                <a:gd name="T15" fmla="*/ 4 h 111"/>
                <a:gd name="T16" fmla="*/ 56 w 62"/>
                <a:gd name="T17" fmla="*/ 12 h 111"/>
                <a:gd name="T18" fmla="*/ 61 w 62"/>
                <a:gd name="T19" fmla="*/ 22 h 111"/>
                <a:gd name="T20" fmla="*/ 62 w 62"/>
                <a:gd name="T21" fmla="*/ 34 h 111"/>
                <a:gd name="T22" fmla="*/ 61 w 62"/>
                <a:gd name="T23" fmla="*/ 47 h 111"/>
                <a:gd name="T24" fmla="*/ 57 w 62"/>
                <a:gd name="T25" fmla="*/ 60 h 111"/>
                <a:gd name="T26" fmla="*/ 51 w 62"/>
                <a:gd name="T27" fmla="*/ 72 h 111"/>
                <a:gd name="T28" fmla="*/ 42 w 62"/>
                <a:gd name="T29" fmla="*/ 86 h 111"/>
                <a:gd name="T30" fmla="*/ 31 w 62"/>
                <a:gd name="T31" fmla="*/ 99 h 111"/>
                <a:gd name="T32" fmla="*/ 17 w 62"/>
                <a:gd name="T33" fmla="*/ 111 h 111"/>
                <a:gd name="T34" fmla="*/ 18 w 62"/>
                <a:gd name="T35" fmla="*/ 108 h 111"/>
                <a:gd name="T36" fmla="*/ 20 w 62"/>
                <a:gd name="T37" fmla="*/ 100 h 111"/>
                <a:gd name="T38" fmla="*/ 22 w 62"/>
                <a:gd name="T39" fmla="*/ 88 h 111"/>
                <a:gd name="T40" fmla="*/ 23 w 62"/>
                <a:gd name="T41" fmla="*/ 74 h 111"/>
                <a:gd name="T42" fmla="*/ 23 w 62"/>
                <a:gd name="T43" fmla="*/ 60 h 111"/>
                <a:gd name="T44" fmla="*/ 20 w 62"/>
                <a:gd name="T45" fmla="*/ 48 h 111"/>
                <a:gd name="T46" fmla="*/ 14 w 62"/>
                <a:gd name="T47" fmla="*/ 38 h 111"/>
                <a:gd name="T48" fmla="*/ 3 w 62"/>
                <a:gd name="T49" fmla="*/ 34 h 111"/>
                <a:gd name="T50" fmla="*/ 2 w 62"/>
                <a:gd name="T51" fmla="*/ 33 h 111"/>
                <a:gd name="T52" fmla="*/ 0 w 62"/>
                <a:gd name="T53" fmla="*/ 29 h 111"/>
                <a:gd name="T54" fmla="*/ 1 w 62"/>
                <a:gd name="T55" fmla="*/ 22 h 111"/>
                <a:gd name="T56" fmla="*/ 10 w 62"/>
                <a:gd name="T57" fmla="*/ 1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2" h="111">
                  <a:moveTo>
                    <a:pt x="10" y="12"/>
                  </a:moveTo>
                  <a:lnTo>
                    <a:pt x="11" y="11"/>
                  </a:lnTo>
                  <a:lnTo>
                    <a:pt x="15" y="8"/>
                  </a:lnTo>
                  <a:lnTo>
                    <a:pt x="20" y="4"/>
                  </a:lnTo>
                  <a:lnTo>
                    <a:pt x="26" y="1"/>
                  </a:lnTo>
                  <a:lnTo>
                    <a:pt x="34" y="0"/>
                  </a:lnTo>
                  <a:lnTo>
                    <a:pt x="41" y="0"/>
                  </a:lnTo>
                  <a:lnTo>
                    <a:pt x="50" y="4"/>
                  </a:lnTo>
                  <a:lnTo>
                    <a:pt x="56" y="12"/>
                  </a:lnTo>
                  <a:lnTo>
                    <a:pt x="61" y="22"/>
                  </a:lnTo>
                  <a:lnTo>
                    <a:pt x="62" y="34"/>
                  </a:lnTo>
                  <a:lnTo>
                    <a:pt x="61" y="47"/>
                  </a:lnTo>
                  <a:lnTo>
                    <a:pt x="57" y="60"/>
                  </a:lnTo>
                  <a:lnTo>
                    <a:pt x="51" y="72"/>
                  </a:lnTo>
                  <a:lnTo>
                    <a:pt x="42" y="86"/>
                  </a:lnTo>
                  <a:lnTo>
                    <a:pt x="31" y="99"/>
                  </a:lnTo>
                  <a:lnTo>
                    <a:pt x="17" y="111"/>
                  </a:lnTo>
                  <a:lnTo>
                    <a:pt x="18" y="108"/>
                  </a:lnTo>
                  <a:lnTo>
                    <a:pt x="20" y="100"/>
                  </a:lnTo>
                  <a:lnTo>
                    <a:pt x="22" y="88"/>
                  </a:lnTo>
                  <a:lnTo>
                    <a:pt x="23" y="74"/>
                  </a:lnTo>
                  <a:lnTo>
                    <a:pt x="23" y="60"/>
                  </a:lnTo>
                  <a:lnTo>
                    <a:pt x="20" y="48"/>
                  </a:lnTo>
                  <a:lnTo>
                    <a:pt x="14" y="38"/>
                  </a:lnTo>
                  <a:lnTo>
                    <a:pt x="3" y="34"/>
                  </a:lnTo>
                  <a:lnTo>
                    <a:pt x="2" y="33"/>
                  </a:lnTo>
                  <a:lnTo>
                    <a:pt x="0" y="29"/>
                  </a:lnTo>
                  <a:lnTo>
                    <a:pt x="1" y="2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3" name="Freeform 33"/>
            <p:cNvSpPr>
              <a:spLocks/>
            </p:cNvSpPr>
            <p:nvPr/>
          </p:nvSpPr>
          <p:spPr bwMode="auto">
            <a:xfrm>
              <a:off x="5203" y="3080"/>
              <a:ext cx="88" cy="142"/>
            </a:xfrm>
            <a:custGeom>
              <a:avLst/>
              <a:gdLst>
                <a:gd name="T0" fmla="*/ 72 w 88"/>
                <a:gd name="T1" fmla="*/ 0 h 142"/>
                <a:gd name="T2" fmla="*/ 70 w 88"/>
                <a:gd name="T3" fmla="*/ 3 h 142"/>
                <a:gd name="T4" fmla="*/ 65 w 88"/>
                <a:gd name="T5" fmla="*/ 11 h 142"/>
                <a:gd name="T6" fmla="*/ 56 w 88"/>
                <a:gd name="T7" fmla="*/ 23 h 142"/>
                <a:gd name="T8" fmla="*/ 47 w 88"/>
                <a:gd name="T9" fmla="*/ 39 h 142"/>
                <a:gd name="T10" fmla="*/ 35 w 88"/>
                <a:gd name="T11" fmla="*/ 60 h 142"/>
                <a:gd name="T12" fmla="*/ 23 w 88"/>
                <a:gd name="T13" fmla="*/ 85 h 142"/>
                <a:gd name="T14" fmla="*/ 11 w 88"/>
                <a:gd name="T15" fmla="*/ 112 h 142"/>
                <a:gd name="T16" fmla="*/ 0 w 88"/>
                <a:gd name="T17" fmla="*/ 142 h 142"/>
                <a:gd name="T18" fmla="*/ 3 w 88"/>
                <a:gd name="T19" fmla="*/ 140 h 142"/>
                <a:gd name="T20" fmla="*/ 12 w 88"/>
                <a:gd name="T21" fmla="*/ 132 h 142"/>
                <a:gd name="T22" fmla="*/ 24 w 88"/>
                <a:gd name="T23" fmla="*/ 123 h 142"/>
                <a:gd name="T24" fmla="*/ 38 w 88"/>
                <a:gd name="T25" fmla="*/ 111 h 142"/>
                <a:gd name="T26" fmla="*/ 54 w 88"/>
                <a:gd name="T27" fmla="*/ 100 h 142"/>
                <a:gd name="T28" fmla="*/ 68 w 88"/>
                <a:gd name="T29" fmla="*/ 89 h 142"/>
                <a:gd name="T30" fmla="*/ 78 w 88"/>
                <a:gd name="T31" fmla="*/ 81 h 142"/>
                <a:gd name="T32" fmla="*/ 86 w 88"/>
                <a:gd name="T33" fmla="*/ 75 h 142"/>
                <a:gd name="T34" fmla="*/ 88 w 88"/>
                <a:gd name="T35" fmla="*/ 72 h 142"/>
                <a:gd name="T36" fmla="*/ 87 w 88"/>
                <a:gd name="T37" fmla="*/ 69 h 142"/>
                <a:gd name="T38" fmla="*/ 84 w 88"/>
                <a:gd name="T39" fmla="*/ 66 h 142"/>
                <a:gd name="T40" fmla="*/ 78 w 88"/>
                <a:gd name="T41" fmla="*/ 62 h 142"/>
                <a:gd name="T42" fmla="*/ 74 w 88"/>
                <a:gd name="T43" fmla="*/ 58 h 142"/>
                <a:gd name="T44" fmla="*/ 69 w 88"/>
                <a:gd name="T45" fmla="*/ 54 h 142"/>
                <a:gd name="T46" fmla="*/ 66 w 88"/>
                <a:gd name="T47" fmla="*/ 50 h 142"/>
                <a:gd name="T48" fmla="*/ 65 w 88"/>
                <a:gd name="T49" fmla="*/ 45 h 142"/>
                <a:gd name="T50" fmla="*/ 67 w 88"/>
                <a:gd name="T51" fmla="*/ 32 h 142"/>
                <a:gd name="T52" fmla="*/ 69 w 88"/>
                <a:gd name="T53" fmla="*/ 17 h 142"/>
                <a:gd name="T54" fmla="*/ 71 w 88"/>
                <a:gd name="T55" fmla="*/ 5 h 142"/>
                <a:gd name="T56" fmla="*/ 72 w 88"/>
                <a:gd name="T57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8" h="142">
                  <a:moveTo>
                    <a:pt x="72" y="0"/>
                  </a:moveTo>
                  <a:lnTo>
                    <a:pt x="70" y="3"/>
                  </a:lnTo>
                  <a:lnTo>
                    <a:pt x="65" y="11"/>
                  </a:lnTo>
                  <a:lnTo>
                    <a:pt x="56" y="23"/>
                  </a:lnTo>
                  <a:lnTo>
                    <a:pt x="47" y="39"/>
                  </a:lnTo>
                  <a:lnTo>
                    <a:pt x="35" y="60"/>
                  </a:lnTo>
                  <a:lnTo>
                    <a:pt x="23" y="85"/>
                  </a:lnTo>
                  <a:lnTo>
                    <a:pt x="11" y="112"/>
                  </a:lnTo>
                  <a:lnTo>
                    <a:pt x="0" y="142"/>
                  </a:lnTo>
                  <a:lnTo>
                    <a:pt x="3" y="140"/>
                  </a:lnTo>
                  <a:lnTo>
                    <a:pt x="12" y="132"/>
                  </a:lnTo>
                  <a:lnTo>
                    <a:pt x="24" y="123"/>
                  </a:lnTo>
                  <a:lnTo>
                    <a:pt x="38" y="111"/>
                  </a:lnTo>
                  <a:lnTo>
                    <a:pt x="54" y="100"/>
                  </a:lnTo>
                  <a:lnTo>
                    <a:pt x="68" y="89"/>
                  </a:lnTo>
                  <a:lnTo>
                    <a:pt x="78" y="81"/>
                  </a:lnTo>
                  <a:lnTo>
                    <a:pt x="86" y="75"/>
                  </a:lnTo>
                  <a:lnTo>
                    <a:pt x="88" y="72"/>
                  </a:lnTo>
                  <a:lnTo>
                    <a:pt x="87" y="69"/>
                  </a:lnTo>
                  <a:lnTo>
                    <a:pt x="84" y="66"/>
                  </a:lnTo>
                  <a:lnTo>
                    <a:pt x="78" y="62"/>
                  </a:lnTo>
                  <a:lnTo>
                    <a:pt x="74" y="58"/>
                  </a:lnTo>
                  <a:lnTo>
                    <a:pt x="69" y="54"/>
                  </a:lnTo>
                  <a:lnTo>
                    <a:pt x="66" y="50"/>
                  </a:lnTo>
                  <a:lnTo>
                    <a:pt x="65" y="45"/>
                  </a:lnTo>
                  <a:lnTo>
                    <a:pt x="67" y="32"/>
                  </a:lnTo>
                  <a:lnTo>
                    <a:pt x="69" y="17"/>
                  </a:lnTo>
                  <a:lnTo>
                    <a:pt x="71" y="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4" name="Freeform 34"/>
            <p:cNvSpPr>
              <a:spLocks/>
            </p:cNvSpPr>
            <p:nvPr/>
          </p:nvSpPr>
          <p:spPr bwMode="auto">
            <a:xfrm>
              <a:off x="5096" y="3017"/>
              <a:ext cx="54" cy="163"/>
            </a:xfrm>
            <a:custGeom>
              <a:avLst/>
              <a:gdLst>
                <a:gd name="T0" fmla="*/ 40 w 54"/>
                <a:gd name="T1" fmla="*/ 0 h 163"/>
                <a:gd name="T2" fmla="*/ 38 w 54"/>
                <a:gd name="T3" fmla="*/ 0 h 163"/>
                <a:gd name="T4" fmla="*/ 31 w 54"/>
                <a:gd name="T5" fmla="*/ 2 h 163"/>
                <a:gd name="T6" fmla="*/ 22 w 54"/>
                <a:gd name="T7" fmla="*/ 5 h 163"/>
                <a:gd name="T8" fmla="*/ 13 w 54"/>
                <a:gd name="T9" fmla="*/ 10 h 163"/>
                <a:gd name="T10" fmla="*/ 5 w 54"/>
                <a:gd name="T11" fmla="*/ 20 h 163"/>
                <a:gd name="T12" fmla="*/ 0 w 54"/>
                <a:gd name="T13" fmla="*/ 33 h 163"/>
                <a:gd name="T14" fmla="*/ 0 w 54"/>
                <a:gd name="T15" fmla="*/ 53 h 163"/>
                <a:gd name="T16" fmla="*/ 7 w 54"/>
                <a:gd name="T17" fmla="*/ 77 h 163"/>
                <a:gd name="T18" fmla="*/ 18 w 54"/>
                <a:gd name="T19" fmla="*/ 102 h 163"/>
                <a:gd name="T20" fmla="*/ 27 w 54"/>
                <a:gd name="T21" fmla="*/ 121 h 163"/>
                <a:gd name="T22" fmla="*/ 35 w 54"/>
                <a:gd name="T23" fmla="*/ 136 h 163"/>
                <a:gd name="T24" fmla="*/ 41 w 54"/>
                <a:gd name="T25" fmla="*/ 148 h 163"/>
                <a:gd name="T26" fmla="*/ 47 w 54"/>
                <a:gd name="T27" fmla="*/ 155 h 163"/>
                <a:gd name="T28" fmla="*/ 51 w 54"/>
                <a:gd name="T29" fmla="*/ 159 h 163"/>
                <a:gd name="T30" fmla="*/ 53 w 54"/>
                <a:gd name="T31" fmla="*/ 162 h 163"/>
                <a:gd name="T32" fmla="*/ 54 w 54"/>
                <a:gd name="T33" fmla="*/ 163 h 163"/>
                <a:gd name="T34" fmla="*/ 50 w 54"/>
                <a:gd name="T35" fmla="*/ 144 h 163"/>
                <a:gd name="T36" fmla="*/ 42 w 54"/>
                <a:gd name="T37" fmla="*/ 98 h 163"/>
                <a:gd name="T38" fmla="*/ 37 w 54"/>
                <a:gd name="T39" fmla="*/ 45 h 163"/>
                <a:gd name="T40" fmla="*/ 40 w 54"/>
                <a:gd name="T41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" h="163">
                  <a:moveTo>
                    <a:pt x="40" y="0"/>
                  </a:moveTo>
                  <a:lnTo>
                    <a:pt x="38" y="0"/>
                  </a:lnTo>
                  <a:lnTo>
                    <a:pt x="31" y="2"/>
                  </a:lnTo>
                  <a:lnTo>
                    <a:pt x="22" y="5"/>
                  </a:lnTo>
                  <a:lnTo>
                    <a:pt x="13" y="10"/>
                  </a:lnTo>
                  <a:lnTo>
                    <a:pt x="5" y="20"/>
                  </a:lnTo>
                  <a:lnTo>
                    <a:pt x="0" y="33"/>
                  </a:lnTo>
                  <a:lnTo>
                    <a:pt x="0" y="53"/>
                  </a:lnTo>
                  <a:lnTo>
                    <a:pt x="7" y="77"/>
                  </a:lnTo>
                  <a:lnTo>
                    <a:pt x="18" y="102"/>
                  </a:lnTo>
                  <a:lnTo>
                    <a:pt x="27" y="121"/>
                  </a:lnTo>
                  <a:lnTo>
                    <a:pt x="35" y="136"/>
                  </a:lnTo>
                  <a:lnTo>
                    <a:pt x="41" y="148"/>
                  </a:lnTo>
                  <a:lnTo>
                    <a:pt x="47" y="155"/>
                  </a:lnTo>
                  <a:lnTo>
                    <a:pt x="51" y="159"/>
                  </a:lnTo>
                  <a:lnTo>
                    <a:pt x="53" y="162"/>
                  </a:lnTo>
                  <a:lnTo>
                    <a:pt x="54" y="163"/>
                  </a:lnTo>
                  <a:lnTo>
                    <a:pt x="50" y="144"/>
                  </a:lnTo>
                  <a:lnTo>
                    <a:pt x="42" y="98"/>
                  </a:lnTo>
                  <a:lnTo>
                    <a:pt x="37" y="4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5" name="Freeform 35"/>
            <p:cNvSpPr>
              <a:spLocks/>
            </p:cNvSpPr>
            <p:nvPr/>
          </p:nvSpPr>
          <p:spPr bwMode="auto">
            <a:xfrm>
              <a:off x="5087" y="2864"/>
              <a:ext cx="108" cy="163"/>
            </a:xfrm>
            <a:custGeom>
              <a:avLst/>
              <a:gdLst>
                <a:gd name="T0" fmla="*/ 108 w 108"/>
                <a:gd name="T1" fmla="*/ 0 h 163"/>
                <a:gd name="T2" fmla="*/ 105 w 108"/>
                <a:gd name="T3" fmla="*/ 1 h 163"/>
                <a:gd name="T4" fmla="*/ 99 w 108"/>
                <a:gd name="T5" fmla="*/ 4 h 163"/>
                <a:gd name="T6" fmla="*/ 91 w 108"/>
                <a:gd name="T7" fmla="*/ 10 h 163"/>
                <a:gd name="T8" fmla="*/ 80 w 108"/>
                <a:gd name="T9" fmla="*/ 16 h 163"/>
                <a:gd name="T10" fmla="*/ 67 w 108"/>
                <a:gd name="T11" fmla="*/ 24 h 163"/>
                <a:gd name="T12" fmla="*/ 54 w 108"/>
                <a:gd name="T13" fmla="*/ 34 h 163"/>
                <a:gd name="T14" fmla="*/ 41 w 108"/>
                <a:gd name="T15" fmla="*/ 46 h 163"/>
                <a:gd name="T16" fmla="*/ 28 w 108"/>
                <a:gd name="T17" fmla="*/ 57 h 163"/>
                <a:gd name="T18" fmla="*/ 16 w 108"/>
                <a:gd name="T19" fmla="*/ 70 h 163"/>
                <a:gd name="T20" fmla="*/ 8 w 108"/>
                <a:gd name="T21" fmla="*/ 83 h 163"/>
                <a:gd name="T22" fmla="*/ 2 w 108"/>
                <a:gd name="T23" fmla="*/ 96 h 163"/>
                <a:gd name="T24" fmla="*/ 0 w 108"/>
                <a:gd name="T25" fmla="*/ 110 h 163"/>
                <a:gd name="T26" fmla="*/ 3 w 108"/>
                <a:gd name="T27" fmla="*/ 124 h 163"/>
                <a:gd name="T28" fmla="*/ 10 w 108"/>
                <a:gd name="T29" fmla="*/ 138 h 163"/>
                <a:gd name="T30" fmla="*/ 24 w 108"/>
                <a:gd name="T31" fmla="*/ 150 h 163"/>
                <a:gd name="T32" fmla="*/ 44 w 108"/>
                <a:gd name="T33" fmla="*/ 163 h 163"/>
                <a:gd name="T34" fmla="*/ 45 w 108"/>
                <a:gd name="T35" fmla="*/ 159 h 163"/>
                <a:gd name="T36" fmla="*/ 47 w 108"/>
                <a:gd name="T37" fmla="*/ 147 h 163"/>
                <a:gd name="T38" fmla="*/ 51 w 108"/>
                <a:gd name="T39" fmla="*/ 129 h 163"/>
                <a:gd name="T40" fmla="*/ 57 w 108"/>
                <a:gd name="T41" fmla="*/ 107 h 163"/>
                <a:gd name="T42" fmla="*/ 65 w 108"/>
                <a:gd name="T43" fmla="*/ 81 h 163"/>
                <a:gd name="T44" fmla="*/ 77 w 108"/>
                <a:gd name="T45" fmla="*/ 54 h 163"/>
                <a:gd name="T46" fmla="*/ 91 w 108"/>
                <a:gd name="T47" fmla="*/ 27 h 163"/>
                <a:gd name="T48" fmla="*/ 108 w 108"/>
                <a:gd name="T4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08" h="163">
                  <a:moveTo>
                    <a:pt x="108" y="0"/>
                  </a:moveTo>
                  <a:lnTo>
                    <a:pt x="105" y="1"/>
                  </a:lnTo>
                  <a:lnTo>
                    <a:pt x="99" y="4"/>
                  </a:lnTo>
                  <a:lnTo>
                    <a:pt x="91" y="10"/>
                  </a:lnTo>
                  <a:lnTo>
                    <a:pt x="80" y="16"/>
                  </a:lnTo>
                  <a:lnTo>
                    <a:pt x="67" y="24"/>
                  </a:lnTo>
                  <a:lnTo>
                    <a:pt x="54" y="34"/>
                  </a:lnTo>
                  <a:lnTo>
                    <a:pt x="41" y="46"/>
                  </a:lnTo>
                  <a:lnTo>
                    <a:pt x="28" y="57"/>
                  </a:lnTo>
                  <a:lnTo>
                    <a:pt x="16" y="70"/>
                  </a:lnTo>
                  <a:lnTo>
                    <a:pt x="8" y="83"/>
                  </a:lnTo>
                  <a:lnTo>
                    <a:pt x="2" y="96"/>
                  </a:lnTo>
                  <a:lnTo>
                    <a:pt x="0" y="110"/>
                  </a:lnTo>
                  <a:lnTo>
                    <a:pt x="3" y="124"/>
                  </a:lnTo>
                  <a:lnTo>
                    <a:pt x="10" y="138"/>
                  </a:lnTo>
                  <a:lnTo>
                    <a:pt x="24" y="150"/>
                  </a:lnTo>
                  <a:lnTo>
                    <a:pt x="44" y="163"/>
                  </a:lnTo>
                  <a:lnTo>
                    <a:pt x="45" y="159"/>
                  </a:lnTo>
                  <a:lnTo>
                    <a:pt x="47" y="147"/>
                  </a:lnTo>
                  <a:lnTo>
                    <a:pt x="51" y="129"/>
                  </a:lnTo>
                  <a:lnTo>
                    <a:pt x="57" y="107"/>
                  </a:lnTo>
                  <a:lnTo>
                    <a:pt x="65" y="81"/>
                  </a:lnTo>
                  <a:lnTo>
                    <a:pt x="77" y="54"/>
                  </a:lnTo>
                  <a:lnTo>
                    <a:pt x="91" y="2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6" name="Freeform 36"/>
            <p:cNvSpPr>
              <a:spLocks/>
            </p:cNvSpPr>
            <p:nvPr/>
          </p:nvSpPr>
          <p:spPr bwMode="auto">
            <a:xfrm>
              <a:off x="4557" y="2900"/>
              <a:ext cx="618" cy="884"/>
            </a:xfrm>
            <a:custGeom>
              <a:avLst/>
              <a:gdLst>
                <a:gd name="T0" fmla="*/ 515 w 618"/>
                <a:gd name="T1" fmla="*/ 24 h 884"/>
                <a:gd name="T2" fmla="*/ 498 w 618"/>
                <a:gd name="T3" fmla="*/ 104 h 884"/>
                <a:gd name="T4" fmla="*/ 507 w 618"/>
                <a:gd name="T5" fmla="*/ 143 h 884"/>
                <a:gd name="T6" fmla="*/ 520 w 618"/>
                <a:gd name="T7" fmla="*/ 216 h 884"/>
                <a:gd name="T8" fmla="*/ 588 w 618"/>
                <a:gd name="T9" fmla="*/ 311 h 884"/>
                <a:gd name="T10" fmla="*/ 614 w 618"/>
                <a:gd name="T11" fmla="*/ 363 h 884"/>
                <a:gd name="T12" fmla="*/ 607 w 618"/>
                <a:gd name="T13" fmla="*/ 402 h 884"/>
                <a:gd name="T14" fmla="*/ 606 w 618"/>
                <a:gd name="T15" fmla="*/ 548 h 884"/>
                <a:gd name="T16" fmla="*/ 593 w 618"/>
                <a:gd name="T17" fmla="*/ 610 h 884"/>
                <a:gd name="T18" fmla="*/ 557 w 618"/>
                <a:gd name="T19" fmla="*/ 642 h 884"/>
                <a:gd name="T20" fmla="*/ 567 w 618"/>
                <a:gd name="T21" fmla="*/ 659 h 884"/>
                <a:gd name="T22" fmla="*/ 537 w 618"/>
                <a:gd name="T23" fmla="*/ 682 h 884"/>
                <a:gd name="T24" fmla="*/ 616 w 618"/>
                <a:gd name="T25" fmla="*/ 697 h 884"/>
                <a:gd name="T26" fmla="*/ 563 w 618"/>
                <a:gd name="T27" fmla="*/ 813 h 884"/>
                <a:gd name="T28" fmla="*/ 470 w 618"/>
                <a:gd name="T29" fmla="*/ 879 h 884"/>
                <a:gd name="T30" fmla="*/ 480 w 618"/>
                <a:gd name="T31" fmla="*/ 760 h 884"/>
                <a:gd name="T32" fmla="*/ 556 w 618"/>
                <a:gd name="T33" fmla="*/ 568 h 884"/>
                <a:gd name="T34" fmla="*/ 571 w 618"/>
                <a:gd name="T35" fmla="*/ 486 h 884"/>
                <a:gd name="T36" fmla="*/ 517 w 618"/>
                <a:gd name="T37" fmla="*/ 351 h 884"/>
                <a:gd name="T38" fmla="*/ 469 w 618"/>
                <a:gd name="T39" fmla="*/ 268 h 884"/>
                <a:gd name="T40" fmla="*/ 467 w 618"/>
                <a:gd name="T41" fmla="*/ 146 h 884"/>
                <a:gd name="T42" fmla="*/ 437 w 618"/>
                <a:gd name="T43" fmla="*/ 200 h 884"/>
                <a:gd name="T44" fmla="*/ 446 w 618"/>
                <a:gd name="T45" fmla="*/ 285 h 884"/>
                <a:gd name="T46" fmla="*/ 499 w 618"/>
                <a:gd name="T47" fmla="*/ 373 h 884"/>
                <a:gd name="T48" fmla="*/ 490 w 618"/>
                <a:gd name="T49" fmla="*/ 386 h 884"/>
                <a:gd name="T50" fmla="*/ 461 w 618"/>
                <a:gd name="T51" fmla="*/ 413 h 884"/>
                <a:gd name="T52" fmla="*/ 397 w 618"/>
                <a:gd name="T53" fmla="*/ 452 h 884"/>
                <a:gd name="T54" fmla="*/ 318 w 618"/>
                <a:gd name="T55" fmla="*/ 486 h 884"/>
                <a:gd name="T56" fmla="*/ 239 w 618"/>
                <a:gd name="T57" fmla="*/ 462 h 884"/>
                <a:gd name="T58" fmla="*/ 141 w 618"/>
                <a:gd name="T59" fmla="*/ 442 h 884"/>
                <a:gd name="T60" fmla="*/ 37 w 618"/>
                <a:gd name="T61" fmla="*/ 397 h 884"/>
                <a:gd name="T62" fmla="*/ 2 w 618"/>
                <a:gd name="T63" fmla="*/ 375 h 884"/>
                <a:gd name="T64" fmla="*/ 28 w 618"/>
                <a:gd name="T65" fmla="*/ 339 h 884"/>
                <a:gd name="T66" fmla="*/ 30 w 618"/>
                <a:gd name="T67" fmla="*/ 293 h 884"/>
                <a:gd name="T68" fmla="*/ 64 w 618"/>
                <a:gd name="T69" fmla="*/ 297 h 884"/>
                <a:gd name="T70" fmla="*/ 123 w 618"/>
                <a:gd name="T71" fmla="*/ 302 h 884"/>
                <a:gd name="T72" fmla="*/ 183 w 618"/>
                <a:gd name="T73" fmla="*/ 306 h 884"/>
                <a:gd name="T74" fmla="*/ 228 w 618"/>
                <a:gd name="T75" fmla="*/ 308 h 884"/>
                <a:gd name="T76" fmla="*/ 290 w 618"/>
                <a:gd name="T77" fmla="*/ 320 h 884"/>
                <a:gd name="T78" fmla="*/ 337 w 618"/>
                <a:gd name="T79" fmla="*/ 354 h 884"/>
                <a:gd name="T80" fmla="*/ 328 w 618"/>
                <a:gd name="T81" fmla="*/ 360 h 884"/>
                <a:gd name="T82" fmla="*/ 319 w 618"/>
                <a:gd name="T83" fmla="*/ 380 h 884"/>
                <a:gd name="T84" fmla="*/ 338 w 618"/>
                <a:gd name="T85" fmla="*/ 397 h 884"/>
                <a:gd name="T86" fmla="*/ 365 w 618"/>
                <a:gd name="T87" fmla="*/ 396 h 884"/>
                <a:gd name="T88" fmla="*/ 371 w 618"/>
                <a:gd name="T89" fmla="*/ 345 h 884"/>
                <a:gd name="T90" fmla="*/ 305 w 618"/>
                <a:gd name="T91" fmla="*/ 286 h 884"/>
                <a:gd name="T92" fmla="*/ 357 w 618"/>
                <a:gd name="T93" fmla="*/ 233 h 884"/>
                <a:gd name="T94" fmla="*/ 417 w 618"/>
                <a:gd name="T95" fmla="*/ 112 h 884"/>
                <a:gd name="T96" fmla="*/ 458 w 618"/>
                <a:gd name="T97" fmla="*/ 49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18" h="884">
                  <a:moveTo>
                    <a:pt x="540" y="0"/>
                  </a:moveTo>
                  <a:lnTo>
                    <a:pt x="536" y="3"/>
                  </a:lnTo>
                  <a:lnTo>
                    <a:pt x="527" y="12"/>
                  </a:lnTo>
                  <a:lnTo>
                    <a:pt x="515" y="24"/>
                  </a:lnTo>
                  <a:lnTo>
                    <a:pt x="503" y="41"/>
                  </a:lnTo>
                  <a:lnTo>
                    <a:pt x="495" y="60"/>
                  </a:lnTo>
                  <a:lnTo>
                    <a:pt x="491" y="82"/>
                  </a:lnTo>
                  <a:lnTo>
                    <a:pt x="498" y="104"/>
                  </a:lnTo>
                  <a:lnTo>
                    <a:pt x="516" y="125"/>
                  </a:lnTo>
                  <a:lnTo>
                    <a:pt x="515" y="127"/>
                  </a:lnTo>
                  <a:lnTo>
                    <a:pt x="512" y="134"/>
                  </a:lnTo>
                  <a:lnTo>
                    <a:pt x="507" y="143"/>
                  </a:lnTo>
                  <a:lnTo>
                    <a:pt x="505" y="157"/>
                  </a:lnTo>
                  <a:lnTo>
                    <a:pt x="505" y="174"/>
                  </a:lnTo>
                  <a:lnTo>
                    <a:pt x="510" y="194"/>
                  </a:lnTo>
                  <a:lnTo>
                    <a:pt x="520" y="216"/>
                  </a:lnTo>
                  <a:lnTo>
                    <a:pt x="538" y="242"/>
                  </a:lnTo>
                  <a:lnTo>
                    <a:pt x="558" y="267"/>
                  </a:lnTo>
                  <a:lnTo>
                    <a:pt x="575" y="290"/>
                  </a:lnTo>
                  <a:lnTo>
                    <a:pt x="588" y="311"/>
                  </a:lnTo>
                  <a:lnTo>
                    <a:pt x="598" y="329"/>
                  </a:lnTo>
                  <a:lnTo>
                    <a:pt x="606" y="344"/>
                  </a:lnTo>
                  <a:lnTo>
                    <a:pt x="611" y="356"/>
                  </a:lnTo>
                  <a:lnTo>
                    <a:pt x="614" y="363"/>
                  </a:lnTo>
                  <a:lnTo>
                    <a:pt x="615" y="365"/>
                  </a:lnTo>
                  <a:lnTo>
                    <a:pt x="614" y="370"/>
                  </a:lnTo>
                  <a:lnTo>
                    <a:pt x="611" y="382"/>
                  </a:lnTo>
                  <a:lnTo>
                    <a:pt x="607" y="402"/>
                  </a:lnTo>
                  <a:lnTo>
                    <a:pt x="603" y="429"/>
                  </a:lnTo>
                  <a:lnTo>
                    <a:pt x="600" y="463"/>
                  </a:lnTo>
                  <a:lnTo>
                    <a:pt x="602" y="503"/>
                  </a:lnTo>
                  <a:lnTo>
                    <a:pt x="606" y="548"/>
                  </a:lnTo>
                  <a:lnTo>
                    <a:pt x="615" y="598"/>
                  </a:lnTo>
                  <a:lnTo>
                    <a:pt x="612" y="599"/>
                  </a:lnTo>
                  <a:lnTo>
                    <a:pt x="604" y="604"/>
                  </a:lnTo>
                  <a:lnTo>
                    <a:pt x="593" y="610"/>
                  </a:lnTo>
                  <a:lnTo>
                    <a:pt x="580" y="617"/>
                  </a:lnTo>
                  <a:lnTo>
                    <a:pt x="569" y="626"/>
                  </a:lnTo>
                  <a:lnTo>
                    <a:pt x="560" y="633"/>
                  </a:lnTo>
                  <a:lnTo>
                    <a:pt x="557" y="642"/>
                  </a:lnTo>
                  <a:lnTo>
                    <a:pt x="560" y="648"/>
                  </a:lnTo>
                  <a:lnTo>
                    <a:pt x="574" y="657"/>
                  </a:lnTo>
                  <a:lnTo>
                    <a:pt x="572" y="658"/>
                  </a:lnTo>
                  <a:lnTo>
                    <a:pt x="567" y="659"/>
                  </a:lnTo>
                  <a:lnTo>
                    <a:pt x="560" y="662"/>
                  </a:lnTo>
                  <a:lnTo>
                    <a:pt x="552" y="667"/>
                  </a:lnTo>
                  <a:lnTo>
                    <a:pt x="544" y="674"/>
                  </a:lnTo>
                  <a:lnTo>
                    <a:pt x="537" y="682"/>
                  </a:lnTo>
                  <a:lnTo>
                    <a:pt x="533" y="692"/>
                  </a:lnTo>
                  <a:lnTo>
                    <a:pt x="532" y="704"/>
                  </a:lnTo>
                  <a:lnTo>
                    <a:pt x="618" y="689"/>
                  </a:lnTo>
                  <a:lnTo>
                    <a:pt x="616" y="697"/>
                  </a:lnTo>
                  <a:lnTo>
                    <a:pt x="610" y="717"/>
                  </a:lnTo>
                  <a:lnTo>
                    <a:pt x="599" y="746"/>
                  </a:lnTo>
                  <a:lnTo>
                    <a:pt x="584" y="778"/>
                  </a:lnTo>
                  <a:lnTo>
                    <a:pt x="563" y="813"/>
                  </a:lnTo>
                  <a:lnTo>
                    <a:pt x="538" y="844"/>
                  </a:lnTo>
                  <a:lnTo>
                    <a:pt x="507" y="869"/>
                  </a:lnTo>
                  <a:lnTo>
                    <a:pt x="471" y="884"/>
                  </a:lnTo>
                  <a:lnTo>
                    <a:pt x="470" y="879"/>
                  </a:lnTo>
                  <a:lnTo>
                    <a:pt x="469" y="864"/>
                  </a:lnTo>
                  <a:lnTo>
                    <a:pt x="469" y="839"/>
                  </a:lnTo>
                  <a:lnTo>
                    <a:pt x="472" y="805"/>
                  </a:lnTo>
                  <a:lnTo>
                    <a:pt x="480" y="760"/>
                  </a:lnTo>
                  <a:lnTo>
                    <a:pt x="496" y="706"/>
                  </a:lnTo>
                  <a:lnTo>
                    <a:pt x="519" y="643"/>
                  </a:lnTo>
                  <a:lnTo>
                    <a:pt x="554" y="571"/>
                  </a:lnTo>
                  <a:lnTo>
                    <a:pt x="556" y="568"/>
                  </a:lnTo>
                  <a:lnTo>
                    <a:pt x="561" y="557"/>
                  </a:lnTo>
                  <a:lnTo>
                    <a:pt x="567" y="540"/>
                  </a:lnTo>
                  <a:lnTo>
                    <a:pt x="571" y="517"/>
                  </a:lnTo>
                  <a:lnTo>
                    <a:pt x="571" y="486"/>
                  </a:lnTo>
                  <a:lnTo>
                    <a:pt x="563" y="449"/>
                  </a:lnTo>
                  <a:lnTo>
                    <a:pt x="548" y="406"/>
                  </a:lnTo>
                  <a:lnTo>
                    <a:pt x="521" y="355"/>
                  </a:lnTo>
                  <a:lnTo>
                    <a:pt x="517" y="351"/>
                  </a:lnTo>
                  <a:lnTo>
                    <a:pt x="507" y="340"/>
                  </a:lnTo>
                  <a:lnTo>
                    <a:pt x="495" y="322"/>
                  </a:lnTo>
                  <a:lnTo>
                    <a:pt x="481" y="298"/>
                  </a:lnTo>
                  <a:lnTo>
                    <a:pt x="469" y="268"/>
                  </a:lnTo>
                  <a:lnTo>
                    <a:pt x="461" y="233"/>
                  </a:lnTo>
                  <a:lnTo>
                    <a:pt x="460" y="193"/>
                  </a:lnTo>
                  <a:lnTo>
                    <a:pt x="468" y="149"/>
                  </a:lnTo>
                  <a:lnTo>
                    <a:pt x="467" y="146"/>
                  </a:lnTo>
                  <a:lnTo>
                    <a:pt x="463" y="145"/>
                  </a:lnTo>
                  <a:lnTo>
                    <a:pt x="455" y="153"/>
                  </a:lnTo>
                  <a:lnTo>
                    <a:pt x="444" y="180"/>
                  </a:lnTo>
                  <a:lnTo>
                    <a:pt x="437" y="200"/>
                  </a:lnTo>
                  <a:lnTo>
                    <a:pt x="434" y="219"/>
                  </a:lnTo>
                  <a:lnTo>
                    <a:pt x="434" y="239"/>
                  </a:lnTo>
                  <a:lnTo>
                    <a:pt x="438" y="262"/>
                  </a:lnTo>
                  <a:lnTo>
                    <a:pt x="446" y="285"/>
                  </a:lnTo>
                  <a:lnTo>
                    <a:pt x="459" y="310"/>
                  </a:lnTo>
                  <a:lnTo>
                    <a:pt x="476" y="339"/>
                  </a:lnTo>
                  <a:lnTo>
                    <a:pt x="499" y="372"/>
                  </a:lnTo>
                  <a:lnTo>
                    <a:pt x="499" y="373"/>
                  </a:lnTo>
                  <a:lnTo>
                    <a:pt x="498" y="374"/>
                  </a:lnTo>
                  <a:lnTo>
                    <a:pt x="497" y="377"/>
                  </a:lnTo>
                  <a:lnTo>
                    <a:pt x="494" y="380"/>
                  </a:lnTo>
                  <a:lnTo>
                    <a:pt x="490" y="386"/>
                  </a:lnTo>
                  <a:lnTo>
                    <a:pt x="485" y="391"/>
                  </a:lnTo>
                  <a:lnTo>
                    <a:pt x="479" y="397"/>
                  </a:lnTo>
                  <a:lnTo>
                    <a:pt x="470" y="405"/>
                  </a:lnTo>
                  <a:lnTo>
                    <a:pt x="461" y="413"/>
                  </a:lnTo>
                  <a:lnTo>
                    <a:pt x="448" y="422"/>
                  </a:lnTo>
                  <a:lnTo>
                    <a:pt x="434" y="431"/>
                  </a:lnTo>
                  <a:lnTo>
                    <a:pt x="417" y="442"/>
                  </a:lnTo>
                  <a:lnTo>
                    <a:pt x="397" y="452"/>
                  </a:lnTo>
                  <a:lnTo>
                    <a:pt x="376" y="464"/>
                  </a:lnTo>
                  <a:lnTo>
                    <a:pt x="351" y="476"/>
                  </a:lnTo>
                  <a:lnTo>
                    <a:pt x="322" y="487"/>
                  </a:lnTo>
                  <a:lnTo>
                    <a:pt x="318" y="486"/>
                  </a:lnTo>
                  <a:lnTo>
                    <a:pt x="305" y="482"/>
                  </a:lnTo>
                  <a:lnTo>
                    <a:pt x="287" y="476"/>
                  </a:lnTo>
                  <a:lnTo>
                    <a:pt x="265" y="468"/>
                  </a:lnTo>
                  <a:lnTo>
                    <a:pt x="239" y="462"/>
                  </a:lnTo>
                  <a:lnTo>
                    <a:pt x="213" y="454"/>
                  </a:lnTo>
                  <a:lnTo>
                    <a:pt x="188" y="449"/>
                  </a:lnTo>
                  <a:lnTo>
                    <a:pt x="164" y="446"/>
                  </a:lnTo>
                  <a:lnTo>
                    <a:pt x="141" y="442"/>
                  </a:lnTo>
                  <a:lnTo>
                    <a:pt x="114" y="433"/>
                  </a:lnTo>
                  <a:lnTo>
                    <a:pt x="87" y="422"/>
                  </a:lnTo>
                  <a:lnTo>
                    <a:pt x="60" y="410"/>
                  </a:lnTo>
                  <a:lnTo>
                    <a:pt x="37" y="397"/>
                  </a:lnTo>
                  <a:lnTo>
                    <a:pt x="17" y="387"/>
                  </a:lnTo>
                  <a:lnTo>
                    <a:pt x="4" y="380"/>
                  </a:lnTo>
                  <a:lnTo>
                    <a:pt x="0" y="377"/>
                  </a:lnTo>
                  <a:lnTo>
                    <a:pt x="2" y="375"/>
                  </a:lnTo>
                  <a:lnTo>
                    <a:pt x="8" y="371"/>
                  </a:lnTo>
                  <a:lnTo>
                    <a:pt x="14" y="362"/>
                  </a:lnTo>
                  <a:lnTo>
                    <a:pt x="21" y="352"/>
                  </a:lnTo>
                  <a:lnTo>
                    <a:pt x="28" y="339"/>
                  </a:lnTo>
                  <a:lnTo>
                    <a:pt x="32" y="325"/>
                  </a:lnTo>
                  <a:lnTo>
                    <a:pt x="32" y="309"/>
                  </a:lnTo>
                  <a:lnTo>
                    <a:pt x="28" y="293"/>
                  </a:lnTo>
                  <a:lnTo>
                    <a:pt x="30" y="293"/>
                  </a:lnTo>
                  <a:lnTo>
                    <a:pt x="34" y="294"/>
                  </a:lnTo>
                  <a:lnTo>
                    <a:pt x="41" y="294"/>
                  </a:lnTo>
                  <a:lnTo>
                    <a:pt x="52" y="296"/>
                  </a:lnTo>
                  <a:lnTo>
                    <a:pt x="64" y="297"/>
                  </a:lnTo>
                  <a:lnTo>
                    <a:pt x="77" y="298"/>
                  </a:lnTo>
                  <a:lnTo>
                    <a:pt x="92" y="299"/>
                  </a:lnTo>
                  <a:lnTo>
                    <a:pt x="107" y="300"/>
                  </a:lnTo>
                  <a:lnTo>
                    <a:pt x="123" y="302"/>
                  </a:lnTo>
                  <a:lnTo>
                    <a:pt x="139" y="303"/>
                  </a:lnTo>
                  <a:lnTo>
                    <a:pt x="155" y="304"/>
                  </a:lnTo>
                  <a:lnTo>
                    <a:pt x="170" y="305"/>
                  </a:lnTo>
                  <a:lnTo>
                    <a:pt x="183" y="306"/>
                  </a:lnTo>
                  <a:lnTo>
                    <a:pt x="196" y="306"/>
                  </a:lnTo>
                  <a:lnTo>
                    <a:pt x="206" y="307"/>
                  </a:lnTo>
                  <a:lnTo>
                    <a:pt x="214" y="307"/>
                  </a:lnTo>
                  <a:lnTo>
                    <a:pt x="228" y="308"/>
                  </a:lnTo>
                  <a:lnTo>
                    <a:pt x="244" y="309"/>
                  </a:lnTo>
                  <a:lnTo>
                    <a:pt x="260" y="311"/>
                  </a:lnTo>
                  <a:lnTo>
                    <a:pt x="275" y="316"/>
                  </a:lnTo>
                  <a:lnTo>
                    <a:pt x="290" y="320"/>
                  </a:lnTo>
                  <a:lnTo>
                    <a:pt x="304" y="325"/>
                  </a:lnTo>
                  <a:lnTo>
                    <a:pt x="316" y="332"/>
                  </a:lnTo>
                  <a:lnTo>
                    <a:pt x="324" y="338"/>
                  </a:lnTo>
                  <a:lnTo>
                    <a:pt x="337" y="354"/>
                  </a:lnTo>
                  <a:lnTo>
                    <a:pt x="344" y="368"/>
                  </a:lnTo>
                  <a:lnTo>
                    <a:pt x="344" y="374"/>
                  </a:lnTo>
                  <a:lnTo>
                    <a:pt x="338" y="369"/>
                  </a:lnTo>
                  <a:lnTo>
                    <a:pt x="328" y="360"/>
                  </a:lnTo>
                  <a:lnTo>
                    <a:pt x="320" y="359"/>
                  </a:lnTo>
                  <a:lnTo>
                    <a:pt x="315" y="364"/>
                  </a:lnTo>
                  <a:lnTo>
                    <a:pt x="316" y="374"/>
                  </a:lnTo>
                  <a:lnTo>
                    <a:pt x="319" y="380"/>
                  </a:lnTo>
                  <a:lnTo>
                    <a:pt x="322" y="386"/>
                  </a:lnTo>
                  <a:lnTo>
                    <a:pt x="326" y="390"/>
                  </a:lnTo>
                  <a:lnTo>
                    <a:pt x="332" y="394"/>
                  </a:lnTo>
                  <a:lnTo>
                    <a:pt x="338" y="397"/>
                  </a:lnTo>
                  <a:lnTo>
                    <a:pt x="344" y="398"/>
                  </a:lnTo>
                  <a:lnTo>
                    <a:pt x="351" y="399"/>
                  </a:lnTo>
                  <a:lnTo>
                    <a:pt x="358" y="399"/>
                  </a:lnTo>
                  <a:lnTo>
                    <a:pt x="365" y="396"/>
                  </a:lnTo>
                  <a:lnTo>
                    <a:pt x="372" y="388"/>
                  </a:lnTo>
                  <a:lnTo>
                    <a:pt x="377" y="377"/>
                  </a:lnTo>
                  <a:lnTo>
                    <a:pt x="377" y="362"/>
                  </a:lnTo>
                  <a:lnTo>
                    <a:pt x="371" y="345"/>
                  </a:lnTo>
                  <a:lnTo>
                    <a:pt x="358" y="327"/>
                  </a:lnTo>
                  <a:lnTo>
                    <a:pt x="336" y="308"/>
                  </a:lnTo>
                  <a:lnTo>
                    <a:pt x="302" y="288"/>
                  </a:lnTo>
                  <a:lnTo>
                    <a:pt x="305" y="286"/>
                  </a:lnTo>
                  <a:lnTo>
                    <a:pt x="312" y="281"/>
                  </a:lnTo>
                  <a:lnTo>
                    <a:pt x="324" y="271"/>
                  </a:lnTo>
                  <a:lnTo>
                    <a:pt x="339" y="255"/>
                  </a:lnTo>
                  <a:lnTo>
                    <a:pt x="357" y="233"/>
                  </a:lnTo>
                  <a:lnTo>
                    <a:pt x="376" y="202"/>
                  </a:lnTo>
                  <a:lnTo>
                    <a:pt x="396" y="164"/>
                  </a:lnTo>
                  <a:lnTo>
                    <a:pt x="416" y="117"/>
                  </a:lnTo>
                  <a:lnTo>
                    <a:pt x="417" y="112"/>
                  </a:lnTo>
                  <a:lnTo>
                    <a:pt x="422" y="102"/>
                  </a:lnTo>
                  <a:lnTo>
                    <a:pt x="429" y="87"/>
                  </a:lnTo>
                  <a:lnTo>
                    <a:pt x="441" y="69"/>
                  </a:lnTo>
                  <a:lnTo>
                    <a:pt x="458" y="49"/>
                  </a:lnTo>
                  <a:lnTo>
                    <a:pt x="479" y="30"/>
                  </a:lnTo>
                  <a:lnTo>
                    <a:pt x="506" y="13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7" name="Freeform 37"/>
            <p:cNvSpPr>
              <a:spLocks/>
            </p:cNvSpPr>
            <p:nvPr/>
          </p:nvSpPr>
          <p:spPr bwMode="auto">
            <a:xfrm>
              <a:off x="5039" y="3648"/>
              <a:ext cx="474" cy="605"/>
            </a:xfrm>
            <a:custGeom>
              <a:avLst/>
              <a:gdLst>
                <a:gd name="T0" fmla="*/ 80 w 474"/>
                <a:gd name="T1" fmla="*/ 572 h 605"/>
                <a:gd name="T2" fmla="*/ 60 w 474"/>
                <a:gd name="T3" fmla="*/ 492 h 605"/>
                <a:gd name="T4" fmla="*/ 32 w 474"/>
                <a:gd name="T5" fmla="*/ 366 h 605"/>
                <a:gd name="T6" fmla="*/ 7 w 474"/>
                <a:gd name="T7" fmla="*/ 233 h 605"/>
                <a:gd name="T8" fmla="*/ 5 w 474"/>
                <a:gd name="T9" fmla="*/ 173 h 605"/>
                <a:gd name="T10" fmla="*/ 42 w 474"/>
                <a:gd name="T11" fmla="*/ 161 h 605"/>
                <a:gd name="T12" fmla="*/ 93 w 474"/>
                <a:gd name="T13" fmla="*/ 124 h 605"/>
                <a:gd name="T14" fmla="*/ 135 w 474"/>
                <a:gd name="T15" fmla="*/ 52 h 605"/>
                <a:gd name="T16" fmla="*/ 148 w 474"/>
                <a:gd name="T17" fmla="*/ 2 h 605"/>
                <a:gd name="T18" fmla="*/ 157 w 474"/>
                <a:gd name="T19" fmla="*/ 21 h 605"/>
                <a:gd name="T20" fmla="*/ 174 w 474"/>
                <a:gd name="T21" fmla="*/ 54 h 605"/>
                <a:gd name="T22" fmla="*/ 200 w 474"/>
                <a:gd name="T23" fmla="*/ 96 h 605"/>
                <a:gd name="T24" fmla="*/ 239 w 474"/>
                <a:gd name="T25" fmla="*/ 144 h 605"/>
                <a:gd name="T26" fmla="*/ 289 w 474"/>
                <a:gd name="T27" fmla="*/ 191 h 605"/>
                <a:gd name="T28" fmla="*/ 353 w 474"/>
                <a:gd name="T29" fmla="*/ 235 h 605"/>
                <a:gd name="T30" fmla="*/ 430 w 474"/>
                <a:gd name="T31" fmla="*/ 270 h 605"/>
                <a:gd name="T32" fmla="*/ 472 w 474"/>
                <a:gd name="T33" fmla="*/ 289 h 605"/>
                <a:gd name="T34" fmla="*/ 459 w 474"/>
                <a:gd name="T35" fmla="*/ 333 h 605"/>
                <a:gd name="T36" fmla="*/ 441 w 474"/>
                <a:gd name="T37" fmla="*/ 401 h 605"/>
                <a:gd name="T38" fmla="*/ 426 w 474"/>
                <a:gd name="T39" fmla="*/ 472 h 605"/>
                <a:gd name="T40" fmla="*/ 418 w 474"/>
                <a:gd name="T41" fmla="*/ 528 h 605"/>
                <a:gd name="T42" fmla="*/ 412 w 474"/>
                <a:gd name="T43" fmla="*/ 571 h 605"/>
                <a:gd name="T44" fmla="*/ 402 w 474"/>
                <a:gd name="T45" fmla="*/ 599 h 605"/>
                <a:gd name="T46" fmla="*/ 384 w 474"/>
                <a:gd name="T47" fmla="*/ 605 h 605"/>
                <a:gd name="T48" fmla="*/ 363 w 474"/>
                <a:gd name="T49" fmla="*/ 593 h 605"/>
                <a:gd name="T50" fmla="*/ 339 w 474"/>
                <a:gd name="T51" fmla="*/ 585 h 605"/>
                <a:gd name="T52" fmla="*/ 309 w 474"/>
                <a:gd name="T53" fmla="*/ 580 h 605"/>
                <a:gd name="T54" fmla="*/ 274 w 474"/>
                <a:gd name="T55" fmla="*/ 578 h 605"/>
                <a:gd name="T56" fmla="*/ 240 w 474"/>
                <a:gd name="T57" fmla="*/ 576 h 605"/>
                <a:gd name="T58" fmla="*/ 207 w 474"/>
                <a:gd name="T59" fmla="*/ 577 h 605"/>
                <a:gd name="T60" fmla="*/ 180 w 474"/>
                <a:gd name="T61" fmla="*/ 578 h 605"/>
                <a:gd name="T62" fmla="*/ 161 w 474"/>
                <a:gd name="T63" fmla="*/ 581 h 605"/>
                <a:gd name="T64" fmla="*/ 146 w 474"/>
                <a:gd name="T65" fmla="*/ 586 h 605"/>
                <a:gd name="T66" fmla="*/ 126 w 474"/>
                <a:gd name="T67" fmla="*/ 595 h 605"/>
                <a:gd name="T68" fmla="*/ 105 w 474"/>
                <a:gd name="T69" fmla="*/ 599 h 605"/>
                <a:gd name="T70" fmla="*/ 89 w 474"/>
                <a:gd name="T71" fmla="*/ 594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74" h="605">
                  <a:moveTo>
                    <a:pt x="84" y="584"/>
                  </a:moveTo>
                  <a:lnTo>
                    <a:pt x="80" y="572"/>
                  </a:lnTo>
                  <a:lnTo>
                    <a:pt x="72" y="540"/>
                  </a:lnTo>
                  <a:lnTo>
                    <a:pt x="60" y="492"/>
                  </a:lnTo>
                  <a:lnTo>
                    <a:pt x="46" y="433"/>
                  </a:lnTo>
                  <a:lnTo>
                    <a:pt x="32" y="366"/>
                  </a:lnTo>
                  <a:lnTo>
                    <a:pt x="18" y="298"/>
                  </a:lnTo>
                  <a:lnTo>
                    <a:pt x="7" y="233"/>
                  </a:lnTo>
                  <a:lnTo>
                    <a:pt x="0" y="174"/>
                  </a:lnTo>
                  <a:lnTo>
                    <a:pt x="5" y="173"/>
                  </a:lnTo>
                  <a:lnTo>
                    <a:pt x="20" y="169"/>
                  </a:lnTo>
                  <a:lnTo>
                    <a:pt x="42" y="161"/>
                  </a:lnTo>
                  <a:lnTo>
                    <a:pt x="68" y="146"/>
                  </a:lnTo>
                  <a:lnTo>
                    <a:pt x="93" y="124"/>
                  </a:lnTo>
                  <a:lnTo>
                    <a:pt x="117" y="93"/>
                  </a:lnTo>
                  <a:lnTo>
                    <a:pt x="135" y="52"/>
                  </a:lnTo>
                  <a:lnTo>
                    <a:pt x="147" y="0"/>
                  </a:lnTo>
                  <a:lnTo>
                    <a:pt x="148" y="2"/>
                  </a:lnTo>
                  <a:lnTo>
                    <a:pt x="151" y="9"/>
                  </a:lnTo>
                  <a:lnTo>
                    <a:pt x="157" y="21"/>
                  </a:lnTo>
                  <a:lnTo>
                    <a:pt x="164" y="36"/>
                  </a:lnTo>
                  <a:lnTo>
                    <a:pt x="174" y="54"/>
                  </a:lnTo>
                  <a:lnTo>
                    <a:pt x="185" y="74"/>
                  </a:lnTo>
                  <a:lnTo>
                    <a:pt x="200" y="96"/>
                  </a:lnTo>
                  <a:lnTo>
                    <a:pt x="218" y="119"/>
                  </a:lnTo>
                  <a:lnTo>
                    <a:pt x="239" y="144"/>
                  </a:lnTo>
                  <a:lnTo>
                    <a:pt x="263" y="167"/>
                  </a:lnTo>
                  <a:lnTo>
                    <a:pt x="289" y="191"/>
                  </a:lnTo>
                  <a:lnTo>
                    <a:pt x="319" y="214"/>
                  </a:lnTo>
                  <a:lnTo>
                    <a:pt x="353" y="235"/>
                  </a:lnTo>
                  <a:lnTo>
                    <a:pt x="390" y="254"/>
                  </a:lnTo>
                  <a:lnTo>
                    <a:pt x="430" y="270"/>
                  </a:lnTo>
                  <a:lnTo>
                    <a:pt x="474" y="282"/>
                  </a:lnTo>
                  <a:lnTo>
                    <a:pt x="472" y="289"/>
                  </a:lnTo>
                  <a:lnTo>
                    <a:pt x="467" y="307"/>
                  </a:lnTo>
                  <a:lnTo>
                    <a:pt x="459" y="333"/>
                  </a:lnTo>
                  <a:lnTo>
                    <a:pt x="451" y="365"/>
                  </a:lnTo>
                  <a:lnTo>
                    <a:pt x="441" y="401"/>
                  </a:lnTo>
                  <a:lnTo>
                    <a:pt x="433" y="437"/>
                  </a:lnTo>
                  <a:lnTo>
                    <a:pt x="426" y="472"/>
                  </a:lnTo>
                  <a:lnTo>
                    <a:pt x="421" y="502"/>
                  </a:lnTo>
                  <a:lnTo>
                    <a:pt x="418" y="528"/>
                  </a:lnTo>
                  <a:lnTo>
                    <a:pt x="415" y="551"/>
                  </a:lnTo>
                  <a:lnTo>
                    <a:pt x="412" y="571"/>
                  </a:lnTo>
                  <a:lnTo>
                    <a:pt x="408" y="587"/>
                  </a:lnTo>
                  <a:lnTo>
                    <a:pt x="402" y="599"/>
                  </a:lnTo>
                  <a:lnTo>
                    <a:pt x="395" y="605"/>
                  </a:lnTo>
                  <a:lnTo>
                    <a:pt x="384" y="605"/>
                  </a:lnTo>
                  <a:lnTo>
                    <a:pt x="372" y="598"/>
                  </a:lnTo>
                  <a:lnTo>
                    <a:pt x="363" y="593"/>
                  </a:lnTo>
                  <a:lnTo>
                    <a:pt x="351" y="589"/>
                  </a:lnTo>
                  <a:lnTo>
                    <a:pt x="339" y="585"/>
                  </a:lnTo>
                  <a:lnTo>
                    <a:pt x="324" y="583"/>
                  </a:lnTo>
                  <a:lnTo>
                    <a:pt x="309" y="580"/>
                  </a:lnTo>
                  <a:lnTo>
                    <a:pt x="292" y="579"/>
                  </a:lnTo>
                  <a:lnTo>
                    <a:pt x="274" y="578"/>
                  </a:lnTo>
                  <a:lnTo>
                    <a:pt x="257" y="577"/>
                  </a:lnTo>
                  <a:lnTo>
                    <a:pt x="240" y="576"/>
                  </a:lnTo>
                  <a:lnTo>
                    <a:pt x="223" y="576"/>
                  </a:lnTo>
                  <a:lnTo>
                    <a:pt x="207" y="577"/>
                  </a:lnTo>
                  <a:lnTo>
                    <a:pt x="194" y="577"/>
                  </a:lnTo>
                  <a:lnTo>
                    <a:pt x="180" y="578"/>
                  </a:lnTo>
                  <a:lnTo>
                    <a:pt x="169" y="579"/>
                  </a:lnTo>
                  <a:lnTo>
                    <a:pt x="161" y="581"/>
                  </a:lnTo>
                  <a:lnTo>
                    <a:pt x="156" y="582"/>
                  </a:lnTo>
                  <a:lnTo>
                    <a:pt x="146" y="586"/>
                  </a:lnTo>
                  <a:lnTo>
                    <a:pt x="136" y="590"/>
                  </a:lnTo>
                  <a:lnTo>
                    <a:pt x="126" y="595"/>
                  </a:lnTo>
                  <a:lnTo>
                    <a:pt x="115" y="598"/>
                  </a:lnTo>
                  <a:lnTo>
                    <a:pt x="105" y="599"/>
                  </a:lnTo>
                  <a:lnTo>
                    <a:pt x="96" y="598"/>
                  </a:lnTo>
                  <a:lnTo>
                    <a:pt x="89" y="594"/>
                  </a:lnTo>
                  <a:lnTo>
                    <a:pt x="84" y="584"/>
                  </a:lnTo>
                  <a:close/>
                </a:path>
              </a:pathLst>
            </a:custGeom>
            <a:solidFill>
              <a:srgbClr val="3A7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8" name="Freeform 38"/>
            <p:cNvSpPr>
              <a:spLocks/>
            </p:cNvSpPr>
            <p:nvPr/>
          </p:nvSpPr>
          <p:spPr bwMode="auto">
            <a:xfrm>
              <a:off x="5126" y="2388"/>
              <a:ext cx="43" cy="114"/>
            </a:xfrm>
            <a:custGeom>
              <a:avLst/>
              <a:gdLst>
                <a:gd name="T0" fmla="*/ 41 w 43"/>
                <a:gd name="T1" fmla="*/ 0 h 114"/>
                <a:gd name="T2" fmla="*/ 37 w 43"/>
                <a:gd name="T3" fmla="*/ 5 h 114"/>
                <a:gd name="T4" fmla="*/ 31 w 43"/>
                <a:gd name="T5" fmla="*/ 11 h 114"/>
                <a:gd name="T6" fmla="*/ 27 w 43"/>
                <a:gd name="T7" fmla="*/ 17 h 114"/>
                <a:gd name="T8" fmla="*/ 23 w 43"/>
                <a:gd name="T9" fmla="*/ 22 h 114"/>
                <a:gd name="T10" fmla="*/ 18 w 43"/>
                <a:gd name="T11" fmla="*/ 28 h 114"/>
                <a:gd name="T12" fmla="*/ 15 w 43"/>
                <a:gd name="T13" fmla="*/ 35 h 114"/>
                <a:gd name="T14" fmla="*/ 10 w 43"/>
                <a:gd name="T15" fmla="*/ 41 h 114"/>
                <a:gd name="T16" fmla="*/ 7 w 43"/>
                <a:gd name="T17" fmla="*/ 47 h 114"/>
                <a:gd name="T18" fmla="*/ 2 w 43"/>
                <a:gd name="T19" fmla="*/ 63 h 114"/>
                <a:gd name="T20" fmla="*/ 0 w 43"/>
                <a:gd name="T21" fmla="*/ 80 h 114"/>
                <a:gd name="T22" fmla="*/ 2 w 43"/>
                <a:gd name="T23" fmla="*/ 97 h 114"/>
                <a:gd name="T24" fmla="*/ 6 w 43"/>
                <a:gd name="T25" fmla="*/ 113 h 114"/>
                <a:gd name="T26" fmla="*/ 7 w 43"/>
                <a:gd name="T27" fmla="*/ 114 h 114"/>
                <a:gd name="T28" fmla="*/ 9 w 43"/>
                <a:gd name="T29" fmla="*/ 113 h 114"/>
                <a:gd name="T30" fmla="*/ 11 w 43"/>
                <a:gd name="T31" fmla="*/ 112 h 114"/>
                <a:gd name="T32" fmla="*/ 11 w 43"/>
                <a:gd name="T33" fmla="*/ 111 h 114"/>
                <a:gd name="T34" fmla="*/ 8 w 43"/>
                <a:gd name="T35" fmla="*/ 95 h 114"/>
                <a:gd name="T36" fmla="*/ 6 w 43"/>
                <a:gd name="T37" fmla="*/ 78 h 114"/>
                <a:gd name="T38" fmla="*/ 7 w 43"/>
                <a:gd name="T39" fmla="*/ 62 h 114"/>
                <a:gd name="T40" fmla="*/ 11 w 43"/>
                <a:gd name="T41" fmla="*/ 46 h 114"/>
                <a:gd name="T42" fmla="*/ 15 w 43"/>
                <a:gd name="T43" fmla="*/ 40 h 114"/>
                <a:gd name="T44" fmla="*/ 18 w 43"/>
                <a:gd name="T45" fmla="*/ 34 h 114"/>
                <a:gd name="T46" fmla="*/ 22 w 43"/>
                <a:gd name="T47" fmla="*/ 28 h 114"/>
                <a:gd name="T48" fmla="*/ 26 w 43"/>
                <a:gd name="T49" fmla="*/ 22 h 114"/>
                <a:gd name="T50" fmla="*/ 30 w 43"/>
                <a:gd name="T51" fmla="*/ 17 h 114"/>
                <a:gd name="T52" fmla="*/ 35 w 43"/>
                <a:gd name="T53" fmla="*/ 11 h 114"/>
                <a:gd name="T54" fmla="*/ 39 w 43"/>
                <a:gd name="T55" fmla="*/ 5 h 114"/>
                <a:gd name="T56" fmla="*/ 43 w 43"/>
                <a:gd name="T57" fmla="*/ 0 h 114"/>
                <a:gd name="T58" fmla="*/ 43 w 43"/>
                <a:gd name="T59" fmla="*/ 0 h 114"/>
                <a:gd name="T60" fmla="*/ 43 w 43"/>
                <a:gd name="T61" fmla="*/ 0 h 114"/>
                <a:gd name="T62" fmla="*/ 42 w 43"/>
                <a:gd name="T63" fmla="*/ 0 h 114"/>
                <a:gd name="T64" fmla="*/ 41 w 43"/>
                <a:gd name="T65" fmla="*/ 0 h 114"/>
                <a:gd name="T66" fmla="*/ 41 w 43"/>
                <a:gd name="T6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114">
                  <a:moveTo>
                    <a:pt x="41" y="0"/>
                  </a:moveTo>
                  <a:lnTo>
                    <a:pt x="37" y="5"/>
                  </a:lnTo>
                  <a:lnTo>
                    <a:pt x="31" y="11"/>
                  </a:lnTo>
                  <a:lnTo>
                    <a:pt x="27" y="17"/>
                  </a:lnTo>
                  <a:lnTo>
                    <a:pt x="23" y="22"/>
                  </a:lnTo>
                  <a:lnTo>
                    <a:pt x="18" y="28"/>
                  </a:lnTo>
                  <a:lnTo>
                    <a:pt x="15" y="35"/>
                  </a:lnTo>
                  <a:lnTo>
                    <a:pt x="10" y="41"/>
                  </a:lnTo>
                  <a:lnTo>
                    <a:pt x="7" y="47"/>
                  </a:lnTo>
                  <a:lnTo>
                    <a:pt x="2" y="63"/>
                  </a:lnTo>
                  <a:lnTo>
                    <a:pt x="0" y="80"/>
                  </a:lnTo>
                  <a:lnTo>
                    <a:pt x="2" y="97"/>
                  </a:lnTo>
                  <a:lnTo>
                    <a:pt x="6" y="113"/>
                  </a:lnTo>
                  <a:lnTo>
                    <a:pt x="7" y="114"/>
                  </a:lnTo>
                  <a:lnTo>
                    <a:pt x="9" y="113"/>
                  </a:lnTo>
                  <a:lnTo>
                    <a:pt x="11" y="112"/>
                  </a:lnTo>
                  <a:lnTo>
                    <a:pt x="11" y="111"/>
                  </a:lnTo>
                  <a:lnTo>
                    <a:pt x="8" y="95"/>
                  </a:lnTo>
                  <a:lnTo>
                    <a:pt x="6" y="78"/>
                  </a:lnTo>
                  <a:lnTo>
                    <a:pt x="7" y="62"/>
                  </a:lnTo>
                  <a:lnTo>
                    <a:pt x="11" y="46"/>
                  </a:lnTo>
                  <a:lnTo>
                    <a:pt x="15" y="40"/>
                  </a:lnTo>
                  <a:lnTo>
                    <a:pt x="18" y="34"/>
                  </a:lnTo>
                  <a:lnTo>
                    <a:pt x="22" y="28"/>
                  </a:lnTo>
                  <a:lnTo>
                    <a:pt x="26" y="22"/>
                  </a:lnTo>
                  <a:lnTo>
                    <a:pt x="30" y="17"/>
                  </a:lnTo>
                  <a:lnTo>
                    <a:pt x="35" y="11"/>
                  </a:lnTo>
                  <a:lnTo>
                    <a:pt x="39" y="5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19" name="Freeform 39"/>
            <p:cNvSpPr>
              <a:spLocks/>
            </p:cNvSpPr>
            <p:nvPr/>
          </p:nvSpPr>
          <p:spPr bwMode="auto">
            <a:xfrm>
              <a:off x="5155" y="2658"/>
              <a:ext cx="207" cy="120"/>
            </a:xfrm>
            <a:custGeom>
              <a:avLst/>
              <a:gdLst>
                <a:gd name="T0" fmla="*/ 206 w 207"/>
                <a:gd name="T1" fmla="*/ 1 h 120"/>
                <a:gd name="T2" fmla="*/ 198 w 207"/>
                <a:gd name="T3" fmla="*/ 17 h 120"/>
                <a:gd name="T4" fmla="*/ 190 w 207"/>
                <a:gd name="T5" fmla="*/ 29 h 120"/>
                <a:gd name="T6" fmla="*/ 180 w 207"/>
                <a:gd name="T7" fmla="*/ 41 h 120"/>
                <a:gd name="T8" fmla="*/ 171 w 207"/>
                <a:gd name="T9" fmla="*/ 52 h 120"/>
                <a:gd name="T10" fmla="*/ 159 w 207"/>
                <a:gd name="T11" fmla="*/ 60 h 120"/>
                <a:gd name="T12" fmla="*/ 147 w 207"/>
                <a:gd name="T13" fmla="*/ 66 h 120"/>
                <a:gd name="T14" fmla="*/ 134 w 207"/>
                <a:gd name="T15" fmla="*/ 73 h 120"/>
                <a:gd name="T16" fmla="*/ 121 w 207"/>
                <a:gd name="T17" fmla="*/ 78 h 120"/>
                <a:gd name="T18" fmla="*/ 106 w 207"/>
                <a:gd name="T19" fmla="*/ 82 h 120"/>
                <a:gd name="T20" fmla="*/ 93 w 207"/>
                <a:gd name="T21" fmla="*/ 85 h 120"/>
                <a:gd name="T22" fmla="*/ 78 w 207"/>
                <a:gd name="T23" fmla="*/ 89 h 120"/>
                <a:gd name="T24" fmla="*/ 63 w 207"/>
                <a:gd name="T25" fmla="*/ 92 h 120"/>
                <a:gd name="T26" fmla="*/ 48 w 207"/>
                <a:gd name="T27" fmla="*/ 95 h 120"/>
                <a:gd name="T28" fmla="*/ 33 w 207"/>
                <a:gd name="T29" fmla="*/ 98 h 120"/>
                <a:gd name="T30" fmla="*/ 18 w 207"/>
                <a:gd name="T31" fmla="*/ 101 h 120"/>
                <a:gd name="T32" fmla="*/ 4 w 207"/>
                <a:gd name="T33" fmla="*/ 106 h 120"/>
                <a:gd name="T34" fmla="*/ 1 w 207"/>
                <a:gd name="T35" fmla="*/ 109 h 120"/>
                <a:gd name="T36" fmla="*/ 0 w 207"/>
                <a:gd name="T37" fmla="*/ 112 h 120"/>
                <a:gd name="T38" fmla="*/ 0 w 207"/>
                <a:gd name="T39" fmla="*/ 116 h 120"/>
                <a:gd name="T40" fmla="*/ 4 w 207"/>
                <a:gd name="T41" fmla="*/ 119 h 120"/>
                <a:gd name="T42" fmla="*/ 10 w 207"/>
                <a:gd name="T43" fmla="*/ 120 h 120"/>
                <a:gd name="T44" fmla="*/ 17 w 207"/>
                <a:gd name="T45" fmla="*/ 120 h 120"/>
                <a:gd name="T46" fmla="*/ 25 w 207"/>
                <a:gd name="T47" fmla="*/ 119 h 120"/>
                <a:gd name="T48" fmla="*/ 32 w 207"/>
                <a:gd name="T49" fmla="*/ 118 h 120"/>
                <a:gd name="T50" fmla="*/ 38 w 207"/>
                <a:gd name="T51" fmla="*/ 116 h 120"/>
                <a:gd name="T52" fmla="*/ 46 w 207"/>
                <a:gd name="T53" fmla="*/ 114 h 120"/>
                <a:gd name="T54" fmla="*/ 53 w 207"/>
                <a:gd name="T55" fmla="*/ 113 h 120"/>
                <a:gd name="T56" fmla="*/ 60 w 207"/>
                <a:gd name="T57" fmla="*/ 111 h 120"/>
                <a:gd name="T58" fmla="*/ 69 w 207"/>
                <a:gd name="T59" fmla="*/ 109 h 120"/>
                <a:gd name="T60" fmla="*/ 79 w 207"/>
                <a:gd name="T61" fmla="*/ 107 h 120"/>
                <a:gd name="T62" fmla="*/ 88 w 207"/>
                <a:gd name="T63" fmla="*/ 104 h 120"/>
                <a:gd name="T64" fmla="*/ 98 w 207"/>
                <a:gd name="T65" fmla="*/ 102 h 120"/>
                <a:gd name="T66" fmla="*/ 107 w 207"/>
                <a:gd name="T67" fmla="*/ 99 h 120"/>
                <a:gd name="T68" fmla="*/ 117 w 207"/>
                <a:gd name="T69" fmla="*/ 96 h 120"/>
                <a:gd name="T70" fmla="*/ 125 w 207"/>
                <a:gd name="T71" fmla="*/ 93 h 120"/>
                <a:gd name="T72" fmla="*/ 134 w 207"/>
                <a:gd name="T73" fmla="*/ 89 h 120"/>
                <a:gd name="T74" fmla="*/ 147 w 207"/>
                <a:gd name="T75" fmla="*/ 81 h 120"/>
                <a:gd name="T76" fmla="*/ 158 w 207"/>
                <a:gd name="T77" fmla="*/ 73 h 120"/>
                <a:gd name="T78" fmla="*/ 169 w 207"/>
                <a:gd name="T79" fmla="*/ 63 h 120"/>
                <a:gd name="T80" fmla="*/ 178 w 207"/>
                <a:gd name="T81" fmla="*/ 53 h 120"/>
                <a:gd name="T82" fmla="*/ 187 w 207"/>
                <a:gd name="T83" fmla="*/ 42 h 120"/>
                <a:gd name="T84" fmla="*/ 195 w 207"/>
                <a:gd name="T85" fmla="*/ 29 h 120"/>
                <a:gd name="T86" fmla="*/ 202 w 207"/>
                <a:gd name="T87" fmla="*/ 17 h 120"/>
                <a:gd name="T88" fmla="*/ 207 w 207"/>
                <a:gd name="T89" fmla="*/ 3 h 120"/>
                <a:gd name="T90" fmla="*/ 207 w 207"/>
                <a:gd name="T91" fmla="*/ 2 h 120"/>
                <a:gd name="T92" fmla="*/ 207 w 207"/>
                <a:gd name="T93" fmla="*/ 0 h 120"/>
                <a:gd name="T94" fmla="*/ 207 w 207"/>
                <a:gd name="T95" fmla="*/ 0 h 120"/>
                <a:gd name="T96" fmla="*/ 206 w 207"/>
                <a:gd name="T97" fmla="*/ 1 h 120"/>
                <a:gd name="T98" fmla="*/ 206 w 207"/>
                <a:gd name="T99" fmla="*/ 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120">
                  <a:moveTo>
                    <a:pt x="206" y="1"/>
                  </a:moveTo>
                  <a:lnTo>
                    <a:pt x="198" y="17"/>
                  </a:lnTo>
                  <a:lnTo>
                    <a:pt x="190" y="29"/>
                  </a:lnTo>
                  <a:lnTo>
                    <a:pt x="180" y="41"/>
                  </a:lnTo>
                  <a:lnTo>
                    <a:pt x="171" y="52"/>
                  </a:lnTo>
                  <a:lnTo>
                    <a:pt x="159" y="60"/>
                  </a:lnTo>
                  <a:lnTo>
                    <a:pt x="147" y="66"/>
                  </a:lnTo>
                  <a:lnTo>
                    <a:pt x="134" y="73"/>
                  </a:lnTo>
                  <a:lnTo>
                    <a:pt x="121" y="78"/>
                  </a:lnTo>
                  <a:lnTo>
                    <a:pt x="106" y="82"/>
                  </a:lnTo>
                  <a:lnTo>
                    <a:pt x="93" y="85"/>
                  </a:lnTo>
                  <a:lnTo>
                    <a:pt x="78" y="89"/>
                  </a:lnTo>
                  <a:lnTo>
                    <a:pt x="63" y="92"/>
                  </a:lnTo>
                  <a:lnTo>
                    <a:pt x="48" y="95"/>
                  </a:lnTo>
                  <a:lnTo>
                    <a:pt x="33" y="98"/>
                  </a:lnTo>
                  <a:lnTo>
                    <a:pt x="18" y="101"/>
                  </a:lnTo>
                  <a:lnTo>
                    <a:pt x="4" y="106"/>
                  </a:lnTo>
                  <a:lnTo>
                    <a:pt x="1" y="109"/>
                  </a:lnTo>
                  <a:lnTo>
                    <a:pt x="0" y="112"/>
                  </a:lnTo>
                  <a:lnTo>
                    <a:pt x="0" y="116"/>
                  </a:lnTo>
                  <a:lnTo>
                    <a:pt x="4" y="119"/>
                  </a:lnTo>
                  <a:lnTo>
                    <a:pt x="10" y="120"/>
                  </a:lnTo>
                  <a:lnTo>
                    <a:pt x="17" y="120"/>
                  </a:lnTo>
                  <a:lnTo>
                    <a:pt x="25" y="119"/>
                  </a:lnTo>
                  <a:lnTo>
                    <a:pt x="32" y="118"/>
                  </a:lnTo>
                  <a:lnTo>
                    <a:pt x="38" y="116"/>
                  </a:lnTo>
                  <a:lnTo>
                    <a:pt x="46" y="114"/>
                  </a:lnTo>
                  <a:lnTo>
                    <a:pt x="53" y="113"/>
                  </a:lnTo>
                  <a:lnTo>
                    <a:pt x="60" y="111"/>
                  </a:lnTo>
                  <a:lnTo>
                    <a:pt x="69" y="109"/>
                  </a:lnTo>
                  <a:lnTo>
                    <a:pt x="79" y="107"/>
                  </a:lnTo>
                  <a:lnTo>
                    <a:pt x="88" y="104"/>
                  </a:lnTo>
                  <a:lnTo>
                    <a:pt x="98" y="102"/>
                  </a:lnTo>
                  <a:lnTo>
                    <a:pt x="107" y="99"/>
                  </a:lnTo>
                  <a:lnTo>
                    <a:pt x="117" y="96"/>
                  </a:lnTo>
                  <a:lnTo>
                    <a:pt x="125" y="93"/>
                  </a:lnTo>
                  <a:lnTo>
                    <a:pt x="134" y="89"/>
                  </a:lnTo>
                  <a:lnTo>
                    <a:pt x="147" y="81"/>
                  </a:lnTo>
                  <a:lnTo>
                    <a:pt x="158" y="73"/>
                  </a:lnTo>
                  <a:lnTo>
                    <a:pt x="169" y="63"/>
                  </a:lnTo>
                  <a:lnTo>
                    <a:pt x="178" y="53"/>
                  </a:lnTo>
                  <a:lnTo>
                    <a:pt x="187" y="42"/>
                  </a:lnTo>
                  <a:lnTo>
                    <a:pt x="195" y="29"/>
                  </a:lnTo>
                  <a:lnTo>
                    <a:pt x="202" y="17"/>
                  </a:lnTo>
                  <a:lnTo>
                    <a:pt x="207" y="3"/>
                  </a:lnTo>
                  <a:lnTo>
                    <a:pt x="207" y="2"/>
                  </a:lnTo>
                  <a:lnTo>
                    <a:pt x="207" y="0"/>
                  </a:lnTo>
                  <a:lnTo>
                    <a:pt x="207" y="0"/>
                  </a:lnTo>
                  <a:lnTo>
                    <a:pt x="206" y="1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0" name="Freeform 40"/>
            <p:cNvSpPr>
              <a:spLocks/>
            </p:cNvSpPr>
            <p:nvPr/>
          </p:nvSpPr>
          <p:spPr bwMode="auto">
            <a:xfrm>
              <a:off x="5099" y="2443"/>
              <a:ext cx="75" cy="177"/>
            </a:xfrm>
            <a:custGeom>
              <a:avLst/>
              <a:gdLst>
                <a:gd name="T0" fmla="*/ 1 w 75"/>
                <a:gd name="T1" fmla="*/ 5 h 177"/>
                <a:gd name="T2" fmla="*/ 17 w 75"/>
                <a:gd name="T3" fmla="*/ 3 h 177"/>
                <a:gd name="T4" fmla="*/ 31 w 75"/>
                <a:gd name="T5" fmla="*/ 6 h 177"/>
                <a:gd name="T6" fmla="*/ 43 w 75"/>
                <a:gd name="T7" fmla="*/ 12 h 177"/>
                <a:gd name="T8" fmla="*/ 52 w 75"/>
                <a:gd name="T9" fmla="*/ 22 h 177"/>
                <a:gd name="T10" fmla="*/ 58 w 75"/>
                <a:gd name="T11" fmla="*/ 34 h 177"/>
                <a:gd name="T12" fmla="*/ 64 w 75"/>
                <a:gd name="T13" fmla="*/ 46 h 177"/>
                <a:gd name="T14" fmla="*/ 68 w 75"/>
                <a:gd name="T15" fmla="*/ 61 h 177"/>
                <a:gd name="T16" fmla="*/ 70 w 75"/>
                <a:gd name="T17" fmla="*/ 75 h 177"/>
                <a:gd name="T18" fmla="*/ 71 w 75"/>
                <a:gd name="T19" fmla="*/ 89 h 177"/>
                <a:gd name="T20" fmla="*/ 70 w 75"/>
                <a:gd name="T21" fmla="*/ 101 h 177"/>
                <a:gd name="T22" fmla="*/ 67 w 75"/>
                <a:gd name="T23" fmla="*/ 115 h 177"/>
                <a:gd name="T24" fmla="*/ 64 w 75"/>
                <a:gd name="T25" fmla="*/ 128 h 177"/>
                <a:gd name="T26" fmla="*/ 60 w 75"/>
                <a:gd name="T27" fmla="*/ 141 h 177"/>
                <a:gd name="T28" fmla="*/ 54 w 75"/>
                <a:gd name="T29" fmla="*/ 153 h 177"/>
                <a:gd name="T30" fmla="*/ 49 w 75"/>
                <a:gd name="T31" fmla="*/ 165 h 177"/>
                <a:gd name="T32" fmla="*/ 43 w 75"/>
                <a:gd name="T33" fmla="*/ 177 h 177"/>
                <a:gd name="T34" fmla="*/ 43 w 75"/>
                <a:gd name="T35" fmla="*/ 177 h 177"/>
                <a:gd name="T36" fmla="*/ 44 w 75"/>
                <a:gd name="T37" fmla="*/ 177 h 177"/>
                <a:gd name="T38" fmla="*/ 45 w 75"/>
                <a:gd name="T39" fmla="*/ 177 h 177"/>
                <a:gd name="T40" fmla="*/ 46 w 75"/>
                <a:gd name="T41" fmla="*/ 175 h 177"/>
                <a:gd name="T42" fmla="*/ 53 w 75"/>
                <a:gd name="T43" fmla="*/ 161 h 177"/>
                <a:gd name="T44" fmla="*/ 61 w 75"/>
                <a:gd name="T45" fmla="*/ 146 h 177"/>
                <a:gd name="T46" fmla="*/ 66 w 75"/>
                <a:gd name="T47" fmla="*/ 131 h 177"/>
                <a:gd name="T48" fmla="*/ 70 w 75"/>
                <a:gd name="T49" fmla="*/ 115 h 177"/>
                <a:gd name="T50" fmla="*/ 73 w 75"/>
                <a:gd name="T51" fmla="*/ 99 h 177"/>
                <a:gd name="T52" fmla="*/ 75 w 75"/>
                <a:gd name="T53" fmla="*/ 83 h 177"/>
                <a:gd name="T54" fmla="*/ 74 w 75"/>
                <a:gd name="T55" fmla="*/ 67 h 177"/>
                <a:gd name="T56" fmla="*/ 72 w 75"/>
                <a:gd name="T57" fmla="*/ 51 h 177"/>
                <a:gd name="T58" fmla="*/ 69 w 75"/>
                <a:gd name="T59" fmla="*/ 38 h 177"/>
                <a:gd name="T60" fmla="*/ 64 w 75"/>
                <a:gd name="T61" fmla="*/ 26 h 177"/>
                <a:gd name="T62" fmla="*/ 56 w 75"/>
                <a:gd name="T63" fmla="*/ 17 h 177"/>
                <a:gd name="T64" fmla="*/ 49 w 75"/>
                <a:gd name="T65" fmla="*/ 8 h 177"/>
                <a:gd name="T66" fmla="*/ 39 w 75"/>
                <a:gd name="T67" fmla="*/ 3 h 177"/>
                <a:gd name="T68" fmla="*/ 29 w 75"/>
                <a:gd name="T69" fmla="*/ 0 h 177"/>
                <a:gd name="T70" fmla="*/ 16 w 75"/>
                <a:gd name="T71" fmla="*/ 0 h 177"/>
                <a:gd name="T72" fmla="*/ 3 w 75"/>
                <a:gd name="T73" fmla="*/ 2 h 177"/>
                <a:gd name="T74" fmla="*/ 2 w 75"/>
                <a:gd name="T75" fmla="*/ 3 h 177"/>
                <a:gd name="T76" fmla="*/ 1 w 75"/>
                <a:gd name="T77" fmla="*/ 4 h 177"/>
                <a:gd name="T78" fmla="*/ 0 w 75"/>
                <a:gd name="T79" fmla="*/ 5 h 177"/>
                <a:gd name="T80" fmla="*/ 1 w 75"/>
                <a:gd name="T81" fmla="*/ 5 h 177"/>
                <a:gd name="T82" fmla="*/ 1 w 75"/>
                <a:gd name="T83" fmla="*/ 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5" h="177">
                  <a:moveTo>
                    <a:pt x="1" y="5"/>
                  </a:moveTo>
                  <a:lnTo>
                    <a:pt x="17" y="3"/>
                  </a:lnTo>
                  <a:lnTo>
                    <a:pt x="31" y="6"/>
                  </a:lnTo>
                  <a:lnTo>
                    <a:pt x="43" y="12"/>
                  </a:lnTo>
                  <a:lnTo>
                    <a:pt x="52" y="22"/>
                  </a:lnTo>
                  <a:lnTo>
                    <a:pt x="58" y="34"/>
                  </a:lnTo>
                  <a:lnTo>
                    <a:pt x="64" y="46"/>
                  </a:lnTo>
                  <a:lnTo>
                    <a:pt x="68" y="61"/>
                  </a:lnTo>
                  <a:lnTo>
                    <a:pt x="70" y="75"/>
                  </a:lnTo>
                  <a:lnTo>
                    <a:pt x="71" y="89"/>
                  </a:lnTo>
                  <a:lnTo>
                    <a:pt x="70" y="101"/>
                  </a:lnTo>
                  <a:lnTo>
                    <a:pt x="67" y="115"/>
                  </a:lnTo>
                  <a:lnTo>
                    <a:pt x="64" y="128"/>
                  </a:lnTo>
                  <a:lnTo>
                    <a:pt x="60" y="141"/>
                  </a:lnTo>
                  <a:lnTo>
                    <a:pt x="54" y="153"/>
                  </a:lnTo>
                  <a:lnTo>
                    <a:pt x="49" y="165"/>
                  </a:lnTo>
                  <a:lnTo>
                    <a:pt x="43" y="177"/>
                  </a:lnTo>
                  <a:lnTo>
                    <a:pt x="43" y="177"/>
                  </a:lnTo>
                  <a:lnTo>
                    <a:pt x="44" y="177"/>
                  </a:lnTo>
                  <a:lnTo>
                    <a:pt x="45" y="177"/>
                  </a:lnTo>
                  <a:lnTo>
                    <a:pt x="46" y="175"/>
                  </a:lnTo>
                  <a:lnTo>
                    <a:pt x="53" y="161"/>
                  </a:lnTo>
                  <a:lnTo>
                    <a:pt x="61" y="146"/>
                  </a:lnTo>
                  <a:lnTo>
                    <a:pt x="66" y="131"/>
                  </a:lnTo>
                  <a:lnTo>
                    <a:pt x="70" y="115"/>
                  </a:lnTo>
                  <a:lnTo>
                    <a:pt x="73" y="99"/>
                  </a:lnTo>
                  <a:lnTo>
                    <a:pt x="75" y="83"/>
                  </a:lnTo>
                  <a:lnTo>
                    <a:pt x="74" y="67"/>
                  </a:lnTo>
                  <a:lnTo>
                    <a:pt x="72" y="51"/>
                  </a:lnTo>
                  <a:lnTo>
                    <a:pt x="69" y="38"/>
                  </a:lnTo>
                  <a:lnTo>
                    <a:pt x="64" y="26"/>
                  </a:lnTo>
                  <a:lnTo>
                    <a:pt x="56" y="17"/>
                  </a:lnTo>
                  <a:lnTo>
                    <a:pt x="49" y="8"/>
                  </a:lnTo>
                  <a:lnTo>
                    <a:pt x="39" y="3"/>
                  </a:lnTo>
                  <a:lnTo>
                    <a:pt x="29" y="0"/>
                  </a:lnTo>
                  <a:lnTo>
                    <a:pt x="16" y="0"/>
                  </a:lnTo>
                  <a:lnTo>
                    <a:pt x="3" y="2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1" name="Freeform 41"/>
            <p:cNvSpPr>
              <a:spLocks/>
            </p:cNvSpPr>
            <p:nvPr/>
          </p:nvSpPr>
          <p:spPr bwMode="auto">
            <a:xfrm>
              <a:off x="5114" y="2474"/>
              <a:ext cx="61" cy="57"/>
            </a:xfrm>
            <a:custGeom>
              <a:avLst/>
              <a:gdLst>
                <a:gd name="T0" fmla="*/ 0 w 61"/>
                <a:gd name="T1" fmla="*/ 0 h 57"/>
                <a:gd name="T2" fmla="*/ 4 w 61"/>
                <a:gd name="T3" fmla="*/ 12 h 57"/>
                <a:gd name="T4" fmla="*/ 10 w 61"/>
                <a:gd name="T5" fmla="*/ 23 h 57"/>
                <a:gd name="T6" fmla="*/ 16 w 61"/>
                <a:gd name="T7" fmla="*/ 32 h 57"/>
                <a:gd name="T8" fmla="*/ 24 w 61"/>
                <a:gd name="T9" fmla="*/ 42 h 57"/>
                <a:gd name="T10" fmla="*/ 28 w 61"/>
                <a:gd name="T11" fmla="*/ 44 h 57"/>
                <a:gd name="T12" fmla="*/ 32 w 61"/>
                <a:gd name="T13" fmla="*/ 47 h 57"/>
                <a:gd name="T14" fmla="*/ 37 w 61"/>
                <a:gd name="T15" fmla="*/ 51 h 57"/>
                <a:gd name="T16" fmla="*/ 43 w 61"/>
                <a:gd name="T17" fmla="*/ 53 h 57"/>
                <a:gd name="T18" fmla="*/ 49 w 61"/>
                <a:gd name="T19" fmla="*/ 56 h 57"/>
                <a:gd name="T20" fmla="*/ 54 w 61"/>
                <a:gd name="T21" fmla="*/ 57 h 57"/>
                <a:gd name="T22" fmla="*/ 58 w 61"/>
                <a:gd name="T23" fmla="*/ 56 h 57"/>
                <a:gd name="T24" fmla="*/ 61 w 61"/>
                <a:gd name="T25" fmla="*/ 52 h 57"/>
                <a:gd name="T26" fmla="*/ 61 w 61"/>
                <a:gd name="T27" fmla="*/ 49 h 57"/>
                <a:gd name="T28" fmla="*/ 60 w 61"/>
                <a:gd name="T29" fmla="*/ 46 h 57"/>
                <a:gd name="T30" fmla="*/ 58 w 61"/>
                <a:gd name="T31" fmla="*/ 44 h 57"/>
                <a:gd name="T32" fmla="*/ 55 w 61"/>
                <a:gd name="T33" fmla="*/ 43 h 57"/>
                <a:gd name="T34" fmla="*/ 53 w 61"/>
                <a:gd name="T35" fmla="*/ 43 h 57"/>
                <a:gd name="T36" fmla="*/ 50 w 61"/>
                <a:gd name="T37" fmla="*/ 43 h 57"/>
                <a:gd name="T38" fmla="*/ 48 w 61"/>
                <a:gd name="T39" fmla="*/ 43 h 57"/>
                <a:gd name="T40" fmla="*/ 45 w 61"/>
                <a:gd name="T41" fmla="*/ 43 h 57"/>
                <a:gd name="T42" fmla="*/ 40 w 61"/>
                <a:gd name="T43" fmla="*/ 42 h 57"/>
                <a:gd name="T44" fmla="*/ 37 w 61"/>
                <a:gd name="T45" fmla="*/ 41 h 57"/>
                <a:gd name="T46" fmla="*/ 33 w 61"/>
                <a:gd name="T47" fmla="*/ 39 h 57"/>
                <a:gd name="T48" fmla="*/ 30 w 61"/>
                <a:gd name="T49" fmla="*/ 38 h 57"/>
                <a:gd name="T50" fmla="*/ 20 w 61"/>
                <a:gd name="T51" fmla="*/ 31 h 57"/>
                <a:gd name="T52" fmla="*/ 13 w 61"/>
                <a:gd name="T53" fmla="*/ 22 h 57"/>
                <a:gd name="T54" fmla="*/ 6 w 61"/>
                <a:gd name="T55" fmla="*/ 11 h 57"/>
                <a:gd name="T56" fmla="*/ 2 w 61"/>
                <a:gd name="T57" fmla="*/ 0 h 57"/>
                <a:gd name="T58" fmla="*/ 1 w 61"/>
                <a:gd name="T59" fmla="*/ 0 h 57"/>
                <a:gd name="T60" fmla="*/ 1 w 61"/>
                <a:gd name="T61" fmla="*/ 0 h 57"/>
                <a:gd name="T62" fmla="*/ 0 w 61"/>
                <a:gd name="T63" fmla="*/ 0 h 57"/>
                <a:gd name="T64" fmla="*/ 0 w 61"/>
                <a:gd name="T65" fmla="*/ 0 h 57"/>
                <a:gd name="T66" fmla="*/ 0 w 61"/>
                <a:gd name="T6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1" h="57">
                  <a:moveTo>
                    <a:pt x="0" y="0"/>
                  </a:moveTo>
                  <a:lnTo>
                    <a:pt x="4" y="12"/>
                  </a:lnTo>
                  <a:lnTo>
                    <a:pt x="10" y="23"/>
                  </a:lnTo>
                  <a:lnTo>
                    <a:pt x="16" y="32"/>
                  </a:lnTo>
                  <a:lnTo>
                    <a:pt x="24" y="42"/>
                  </a:lnTo>
                  <a:lnTo>
                    <a:pt x="28" y="44"/>
                  </a:lnTo>
                  <a:lnTo>
                    <a:pt x="32" y="47"/>
                  </a:lnTo>
                  <a:lnTo>
                    <a:pt x="37" y="51"/>
                  </a:lnTo>
                  <a:lnTo>
                    <a:pt x="43" y="53"/>
                  </a:lnTo>
                  <a:lnTo>
                    <a:pt x="49" y="56"/>
                  </a:lnTo>
                  <a:lnTo>
                    <a:pt x="54" y="57"/>
                  </a:lnTo>
                  <a:lnTo>
                    <a:pt x="58" y="56"/>
                  </a:lnTo>
                  <a:lnTo>
                    <a:pt x="61" y="52"/>
                  </a:lnTo>
                  <a:lnTo>
                    <a:pt x="61" y="49"/>
                  </a:lnTo>
                  <a:lnTo>
                    <a:pt x="60" y="46"/>
                  </a:lnTo>
                  <a:lnTo>
                    <a:pt x="58" y="44"/>
                  </a:lnTo>
                  <a:lnTo>
                    <a:pt x="55" y="43"/>
                  </a:lnTo>
                  <a:lnTo>
                    <a:pt x="53" y="43"/>
                  </a:lnTo>
                  <a:lnTo>
                    <a:pt x="50" y="43"/>
                  </a:lnTo>
                  <a:lnTo>
                    <a:pt x="48" y="43"/>
                  </a:lnTo>
                  <a:lnTo>
                    <a:pt x="45" y="43"/>
                  </a:lnTo>
                  <a:lnTo>
                    <a:pt x="40" y="42"/>
                  </a:lnTo>
                  <a:lnTo>
                    <a:pt x="37" y="41"/>
                  </a:lnTo>
                  <a:lnTo>
                    <a:pt x="33" y="39"/>
                  </a:lnTo>
                  <a:lnTo>
                    <a:pt x="30" y="38"/>
                  </a:lnTo>
                  <a:lnTo>
                    <a:pt x="20" y="31"/>
                  </a:lnTo>
                  <a:lnTo>
                    <a:pt x="13" y="22"/>
                  </a:lnTo>
                  <a:lnTo>
                    <a:pt x="6" y="11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2" name="Freeform 42"/>
            <p:cNvSpPr>
              <a:spLocks/>
            </p:cNvSpPr>
            <p:nvPr/>
          </p:nvSpPr>
          <p:spPr bwMode="auto">
            <a:xfrm>
              <a:off x="5105" y="2484"/>
              <a:ext cx="32" cy="29"/>
            </a:xfrm>
            <a:custGeom>
              <a:avLst/>
              <a:gdLst>
                <a:gd name="T0" fmla="*/ 0 w 32"/>
                <a:gd name="T1" fmla="*/ 3 h 29"/>
                <a:gd name="T2" fmla="*/ 5 w 32"/>
                <a:gd name="T3" fmla="*/ 12 h 29"/>
                <a:gd name="T4" fmla="*/ 11 w 32"/>
                <a:gd name="T5" fmla="*/ 19 h 29"/>
                <a:gd name="T6" fmla="*/ 19 w 32"/>
                <a:gd name="T7" fmla="*/ 24 h 29"/>
                <a:gd name="T8" fmla="*/ 28 w 32"/>
                <a:gd name="T9" fmla="*/ 29 h 29"/>
                <a:gd name="T10" fmla="*/ 29 w 32"/>
                <a:gd name="T11" fmla="*/ 29 h 29"/>
                <a:gd name="T12" fmla="*/ 31 w 32"/>
                <a:gd name="T13" fmla="*/ 28 h 29"/>
                <a:gd name="T14" fmla="*/ 32 w 32"/>
                <a:gd name="T15" fmla="*/ 26 h 29"/>
                <a:gd name="T16" fmla="*/ 31 w 32"/>
                <a:gd name="T17" fmla="*/ 25 h 29"/>
                <a:gd name="T18" fmla="*/ 24 w 32"/>
                <a:gd name="T19" fmla="*/ 20 h 29"/>
                <a:gd name="T20" fmla="*/ 16 w 32"/>
                <a:gd name="T21" fmla="*/ 14 h 29"/>
                <a:gd name="T22" fmla="*/ 9 w 32"/>
                <a:gd name="T23" fmla="*/ 7 h 29"/>
                <a:gd name="T24" fmla="*/ 4 w 32"/>
                <a:gd name="T25" fmla="*/ 0 h 29"/>
                <a:gd name="T26" fmla="*/ 3 w 32"/>
                <a:gd name="T27" fmla="*/ 0 h 29"/>
                <a:gd name="T28" fmla="*/ 1 w 32"/>
                <a:gd name="T29" fmla="*/ 1 h 29"/>
                <a:gd name="T30" fmla="*/ 0 w 32"/>
                <a:gd name="T31" fmla="*/ 2 h 29"/>
                <a:gd name="T32" fmla="*/ 0 w 32"/>
                <a:gd name="T33" fmla="*/ 3 h 29"/>
                <a:gd name="T34" fmla="*/ 0 w 32"/>
                <a:gd name="T3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" h="29">
                  <a:moveTo>
                    <a:pt x="0" y="3"/>
                  </a:moveTo>
                  <a:lnTo>
                    <a:pt x="5" y="12"/>
                  </a:lnTo>
                  <a:lnTo>
                    <a:pt x="11" y="19"/>
                  </a:lnTo>
                  <a:lnTo>
                    <a:pt x="19" y="24"/>
                  </a:lnTo>
                  <a:lnTo>
                    <a:pt x="28" y="29"/>
                  </a:lnTo>
                  <a:lnTo>
                    <a:pt x="29" y="29"/>
                  </a:lnTo>
                  <a:lnTo>
                    <a:pt x="31" y="28"/>
                  </a:lnTo>
                  <a:lnTo>
                    <a:pt x="32" y="26"/>
                  </a:lnTo>
                  <a:lnTo>
                    <a:pt x="31" y="25"/>
                  </a:lnTo>
                  <a:lnTo>
                    <a:pt x="24" y="20"/>
                  </a:lnTo>
                  <a:lnTo>
                    <a:pt x="16" y="14"/>
                  </a:lnTo>
                  <a:lnTo>
                    <a:pt x="9" y="7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3" name="Freeform 43"/>
            <p:cNvSpPr>
              <a:spLocks/>
            </p:cNvSpPr>
            <p:nvPr/>
          </p:nvSpPr>
          <p:spPr bwMode="auto">
            <a:xfrm>
              <a:off x="5145" y="2641"/>
              <a:ext cx="86" cy="38"/>
            </a:xfrm>
            <a:custGeom>
              <a:avLst/>
              <a:gdLst>
                <a:gd name="T0" fmla="*/ 0 w 86"/>
                <a:gd name="T1" fmla="*/ 0 h 38"/>
                <a:gd name="T2" fmla="*/ 2 w 86"/>
                <a:gd name="T3" fmla="*/ 3 h 38"/>
                <a:gd name="T4" fmla="*/ 5 w 86"/>
                <a:gd name="T5" fmla="*/ 7 h 38"/>
                <a:gd name="T6" fmla="*/ 7 w 86"/>
                <a:gd name="T7" fmla="*/ 11 h 38"/>
                <a:gd name="T8" fmla="*/ 10 w 86"/>
                <a:gd name="T9" fmla="*/ 13 h 38"/>
                <a:gd name="T10" fmla="*/ 11 w 86"/>
                <a:gd name="T11" fmla="*/ 15 h 38"/>
                <a:gd name="T12" fmla="*/ 12 w 86"/>
                <a:gd name="T13" fmla="*/ 15 h 38"/>
                <a:gd name="T14" fmla="*/ 14 w 86"/>
                <a:gd name="T15" fmla="*/ 16 h 38"/>
                <a:gd name="T16" fmla="*/ 15 w 86"/>
                <a:gd name="T17" fmla="*/ 16 h 38"/>
                <a:gd name="T18" fmla="*/ 21 w 86"/>
                <a:gd name="T19" fmla="*/ 15 h 38"/>
                <a:gd name="T20" fmla="*/ 27 w 86"/>
                <a:gd name="T21" fmla="*/ 16 h 38"/>
                <a:gd name="T22" fmla="*/ 34 w 86"/>
                <a:gd name="T23" fmla="*/ 18 h 38"/>
                <a:gd name="T24" fmla="*/ 39 w 86"/>
                <a:gd name="T25" fmla="*/ 21 h 38"/>
                <a:gd name="T26" fmla="*/ 43 w 86"/>
                <a:gd name="T27" fmla="*/ 24 h 38"/>
                <a:gd name="T28" fmla="*/ 50 w 86"/>
                <a:gd name="T29" fmla="*/ 28 h 38"/>
                <a:gd name="T30" fmla="*/ 55 w 86"/>
                <a:gd name="T31" fmla="*/ 31 h 38"/>
                <a:gd name="T32" fmla="*/ 61 w 86"/>
                <a:gd name="T33" fmla="*/ 35 h 38"/>
                <a:gd name="T34" fmla="*/ 68 w 86"/>
                <a:gd name="T35" fmla="*/ 37 h 38"/>
                <a:gd name="T36" fmla="*/ 74 w 86"/>
                <a:gd name="T37" fmla="*/ 38 h 38"/>
                <a:gd name="T38" fmla="*/ 80 w 86"/>
                <a:gd name="T39" fmla="*/ 38 h 38"/>
                <a:gd name="T40" fmla="*/ 86 w 86"/>
                <a:gd name="T41" fmla="*/ 36 h 38"/>
                <a:gd name="T42" fmla="*/ 86 w 86"/>
                <a:gd name="T43" fmla="*/ 36 h 38"/>
                <a:gd name="T44" fmla="*/ 86 w 86"/>
                <a:gd name="T45" fmla="*/ 35 h 38"/>
                <a:gd name="T46" fmla="*/ 84 w 86"/>
                <a:gd name="T47" fmla="*/ 35 h 38"/>
                <a:gd name="T48" fmla="*/ 84 w 86"/>
                <a:gd name="T49" fmla="*/ 35 h 38"/>
                <a:gd name="T50" fmla="*/ 77 w 86"/>
                <a:gd name="T51" fmla="*/ 36 h 38"/>
                <a:gd name="T52" fmla="*/ 71 w 86"/>
                <a:gd name="T53" fmla="*/ 36 h 38"/>
                <a:gd name="T54" fmla="*/ 64 w 86"/>
                <a:gd name="T55" fmla="*/ 34 h 38"/>
                <a:gd name="T56" fmla="*/ 58 w 86"/>
                <a:gd name="T57" fmla="*/ 31 h 38"/>
                <a:gd name="T58" fmla="*/ 52 w 86"/>
                <a:gd name="T59" fmla="*/ 27 h 38"/>
                <a:gd name="T60" fmla="*/ 46 w 86"/>
                <a:gd name="T61" fmla="*/ 24 h 38"/>
                <a:gd name="T62" fmla="*/ 40 w 86"/>
                <a:gd name="T63" fmla="*/ 20 h 38"/>
                <a:gd name="T64" fmla="*/ 35 w 86"/>
                <a:gd name="T65" fmla="*/ 17 h 38"/>
                <a:gd name="T66" fmla="*/ 33 w 86"/>
                <a:gd name="T67" fmla="*/ 16 h 38"/>
                <a:gd name="T68" fmla="*/ 30 w 86"/>
                <a:gd name="T69" fmla="*/ 15 h 38"/>
                <a:gd name="T70" fmla="*/ 28 w 86"/>
                <a:gd name="T71" fmla="*/ 15 h 38"/>
                <a:gd name="T72" fmla="*/ 26 w 86"/>
                <a:gd name="T73" fmla="*/ 13 h 38"/>
                <a:gd name="T74" fmla="*/ 24 w 86"/>
                <a:gd name="T75" fmla="*/ 13 h 38"/>
                <a:gd name="T76" fmla="*/ 22 w 86"/>
                <a:gd name="T77" fmla="*/ 13 h 38"/>
                <a:gd name="T78" fmla="*/ 19 w 86"/>
                <a:gd name="T79" fmla="*/ 13 h 38"/>
                <a:gd name="T80" fmla="*/ 17 w 86"/>
                <a:gd name="T81" fmla="*/ 13 h 38"/>
                <a:gd name="T82" fmla="*/ 11 w 86"/>
                <a:gd name="T83" fmla="*/ 12 h 38"/>
                <a:gd name="T84" fmla="*/ 7 w 86"/>
                <a:gd name="T85" fmla="*/ 9 h 38"/>
                <a:gd name="T86" fmla="*/ 4 w 86"/>
                <a:gd name="T87" fmla="*/ 5 h 38"/>
                <a:gd name="T88" fmla="*/ 2 w 86"/>
                <a:gd name="T89" fmla="*/ 0 h 38"/>
                <a:gd name="T90" fmla="*/ 1 w 86"/>
                <a:gd name="T91" fmla="*/ 0 h 38"/>
                <a:gd name="T92" fmla="*/ 1 w 86"/>
                <a:gd name="T93" fmla="*/ 0 h 38"/>
                <a:gd name="T94" fmla="*/ 0 w 86"/>
                <a:gd name="T95" fmla="*/ 0 h 38"/>
                <a:gd name="T96" fmla="*/ 0 w 86"/>
                <a:gd name="T97" fmla="*/ 0 h 38"/>
                <a:gd name="T98" fmla="*/ 0 w 86"/>
                <a:gd name="T9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6" h="38">
                  <a:moveTo>
                    <a:pt x="0" y="0"/>
                  </a:moveTo>
                  <a:lnTo>
                    <a:pt x="2" y="3"/>
                  </a:lnTo>
                  <a:lnTo>
                    <a:pt x="5" y="7"/>
                  </a:lnTo>
                  <a:lnTo>
                    <a:pt x="7" y="11"/>
                  </a:lnTo>
                  <a:lnTo>
                    <a:pt x="10" y="13"/>
                  </a:lnTo>
                  <a:lnTo>
                    <a:pt x="11" y="15"/>
                  </a:lnTo>
                  <a:lnTo>
                    <a:pt x="12" y="15"/>
                  </a:lnTo>
                  <a:lnTo>
                    <a:pt x="14" y="16"/>
                  </a:lnTo>
                  <a:lnTo>
                    <a:pt x="15" y="16"/>
                  </a:lnTo>
                  <a:lnTo>
                    <a:pt x="21" y="15"/>
                  </a:lnTo>
                  <a:lnTo>
                    <a:pt x="27" y="16"/>
                  </a:lnTo>
                  <a:lnTo>
                    <a:pt x="34" y="18"/>
                  </a:lnTo>
                  <a:lnTo>
                    <a:pt x="39" y="21"/>
                  </a:lnTo>
                  <a:lnTo>
                    <a:pt x="43" y="24"/>
                  </a:lnTo>
                  <a:lnTo>
                    <a:pt x="50" y="28"/>
                  </a:lnTo>
                  <a:lnTo>
                    <a:pt x="55" y="31"/>
                  </a:lnTo>
                  <a:lnTo>
                    <a:pt x="61" y="35"/>
                  </a:lnTo>
                  <a:lnTo>
                    <a:pt x="68" y="37"/>
                  </a:lnTo>
                  <a:lnTo>
                    <a:pt x="74" y="38"/>
                  </a:lnTo>
                  <a:lnTo>
                    <a:pt x="80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6" y="35"/>
                  </a:lnTo>
                  <a:lnTo>
                    <a:pt x="84" y="35"/>
                  </a:lnTo>
                  <a:lnTo>
                    <a:pt x="84" y="35"/>
                  </a:lnTo>
                  <a:lnTo>
                    <a:pt x="77" y="36"/>
                  </a:lnTo>
                  <a:lnTo>
                    <a:pt x="71" y="36"/>
                  </a:lnTo>
                  <a:lnTo>
                    <a:pt x="64" y="34"/>
                  </a:lnTo>
                  <a:lnTo>
                    <a:pt x="58" y="31"/>
                  </a:lnTo>
                  <a:lnTo>
                    <a:pt x="52" y="27"/>
                  </a:lnTo>
                  <a:lnTo>
                    <a:pt x="46" y="24"/>
                  </a:lnTo>
                  <a:lnTo>
                    <a:pt x="40" y="20"/>
                  </a:lnTo>
                  <a:lnTo>
                    <a:pt x="35" y="17"/>
                  </a:lnTo>
                  <a:lnTo>
                    <a:pt x="33" y="16"/>
                  </a:lnTo>
                  <a:lnTo>
                    <a:pt x="30" y="15"/>
                  </a:lnTo>
                  <a:lnTo>
                    <a:pt x="28" y="15"/>
                  </a:lnTo>
                  <a:lnTo>
                    <a:pt x="26" y="13"/>
                  </a:lnTo>
                  <a:lnTo>
                    <a:pt x="24" y="13"/>
                  </a:lnTo>
                  <a:lnTo>
                    <a:pt x="22" y="13"/>
                  </a:lnTo>
                  <a:lnTo>
                    <a:pt x="19" y="13"/>
                  </a:lnTo>
                  <a:lnTo>
                    <a:pt x="17" y="13"/>
                  </a:lnTo>
                  <a:lnTo>
                    <a:pt x="11" y="12"/>
                  </a:lnTo>
                  <a:lnTo>
                    <a:pt x="7" y="9"/>
                  </a:lnTo>
                  <a:lnTo>
                    <a:pt x="4" y="5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4" name="Freeform 44"/>
            <p:cNvSpPr>
              <a:spLocks/>
            </p:cNvSpPr>
            <p:nvPr/>
          </p:nvSpPr>
          <p:spPr bwMode="auto">
            <a:xfrm>
              <a:off x="5139" y="2638"/>
              <a:ext cx="97" cy="47"/>
            </a:xfrm>
            <a:custGeom>
              <a:avLst/>
              <a:gdLst>
                <a:gd name="T0" fmla="*/ 0 w 97"/>
                <a:gd name="T1" fmla="*/ 1 h 47"/>
                <a:gd name="T2" fmla="*/ 4 w 97"/>
                <a:gd name="T3" fmla="*/ 13 h 47"/>
                <a:gd name="T4" fmla="*/ 9 w 97"/>
                <a:gd name="T5" fmla="*/ 25 h 47"/>
                <a:gd name="T6" fmla="*/ 17 w 97"/>
                <a:gd name="T7" fmla="*/ 33 h 47"/>
                <a:gd name="T8" fmla="*/ 31 w 97"/>
                <a:gd name="T9" fmla="*/ 36 h 47"/>
                <a:gd name="T10" fmla="*/ 36 w 97"/>
                <a:gd name="T11" fmla="*/ 36 h 47"/>
                <a:gd name="T12" fmla="*/ 43 w 97"/>
                <a:gd name="T13" fmla="*/ 37 h 47"/>
                <a:gd name="T14" fmla="*/ 48 w 97"/>
                <a:gd name="T15" fmla="*/ 39 h 47"/>
                <a:gd name="T16" fmla="*/ 53 w 97"/>
                <a:gd name="T17" fmla="*/ 41 h 47"/>
                <a:gd name="T18" fmla="*/ 59 w 97"/>
                <a:gd name="T19" fmla="*/ 43 h 47"/>
                <a:gd name="T20" fmla="*/ 65 w 97"/>
                <a:gd name="T21" fmla="*/ 45 h 47"/>
                <a:gd name="T22" fmla="*/ 70 w 97"/>
                <a:gd name="T23" fmla="*/ 46 h 47"/>
                <a:gd name="T24" fmla="*/ 76 w 97"/>
                <a:gd name="T25" fmla="*/ 47 h 47"/>
                <a:gd name="T26" fmla="*/ 81 w 97"/>
                <a:gd name="T27" fmla="*/ 47 h 47"/>
                <a:gd name="T28" fmla="*/ 86 w 97"/>
                <a:gd name="T29" fmla="*/ 45 h 47"/>
                <a:gd name="T30" fmla="*/ 90 w 97"/>
                <a:gd name="T31" fmla="*/ 43 h 47"/>
                <a:gd name="T32" fmla="*/ 96 w 97"/>
                <a:gd name="T33" fmla="*/ 40 h 47"/>
                <a:gd name="T34" fmla="*/ 97 w 97"/>
                <a:gd name="T35" fmla="*/ 39 h 47"/>
                <a:gd name="T36" fmla="*/ 96 w 97"/>
                <a:gd name="T37" fmla="*/ 39 h 47"/>
                <a:gd name="T38" fmla="*/ 93 w 97"/>
                <a:gd name="T39" fmla="*/ 39 h 47"/>
                <a:gd name="T40" fmla="*/ 92 w 97"/>
                <a:gd name="T41" fmla="*/ 39 h 47"/>
                <a:gd name="T42" fmla="*/ 84 w 97"/>
                <a:gd name="T43" fmla="*/ 42 h 47"/>
                <a:gd name="T44" fmla="*/ 77 w 97"/>
                <a:gd name="T45" fmla="*/ 43 h 47"/>
                <a:gd name="T46" fmla="*/ 71 w 97"/>
                <a:gd name="T47" fmla="*/ 43 h 47"/>
                <a:gd name="T48" fmla="*/ 66 w 97"/>
                <a:gd name="T49" fmla="*/ 41 h 47"/>
                <a:gd name="T50" fmla="*/ 61 w 97"/>
                <a:gd name="T51" fmla="*/ 39 h 47"/>
                <a:gd name="T52" fmla="*/ 54 w 97"/>
                <a:gd name="T53" fmla="*/ 37 h 47"/>
                <a:gd name="T54" fmla="*/ 49 w 97"/>
                <a:gd name="T55" fmla="*/ 34 h 47"/>
                <a:gd name="T56" fmla="*/ 42 w 97"/>
                <a:gd name="T57" fmla="*/ 32 h 47"/>
                <a:gd name="T58" fmla="*/ 32 w 97"/>
                <a:gd name="T59" fmla="*/ 31 h 47"/>
                <a:gd name="T60" fmla="*/ 25 w 97"/>
                <a:gd name="T61" fmla="*/ 29 h 47"/>
                <a:gd name="T62" fmla="*/ 20 w 97"/>
                <a:gd name="T63" fmla="*/ 27 h 47"/>
                <a:gd name="T64" fmla="*/ 14 w 97"/>
                <a:gd name="T65" fmla="*/ 24 h 47"/>
                <a:gd name="T66" fmla="*/ 11 w 97"/>
                <a:gd name="T67" fmla="*/ 21 h 47"/>
                <a:gd name="T68" fmla="*/ 8 w 97"/>
                <a:gd name="T69" fmla="*/ 15 h 47"/>
                <a:gd name="T70" fmla="*/ 6 w 97"/>
                <a:gd name="T71" fmla="*/ 9 h 47"/>
                <a:gd name="T72" fmla="*/ 3 w 97"/>
                <a:gd name="T73" fmla="*/ 1 h 47"/>
                <a:gd name="T74" fmla="*/ 2 w 97"/>
                <a:gd name="T75" fmla="*/ 0 h 47"/>
                <a:gd name="T76" fmla="*/ 2 w 97"/>
                <a:gd name="T77" fmla="*/ 0 h 47"/>
                <a:gd name="T78" fmla="*/ 0 w 97"/>
                <a:gd name="T79" fmla="*/ 0 h 47"/>
                <a:gd name="T80" fmla="*/ 0 w 97"/>
                <a:gd name="T81" fmla="*/ 1 h 47"/>
                <a:gd name="T82" fmla="*/ 0 w 97"/>
                <a:gd name="T8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7" h="47">
                  <a:moveTo>
                    <a:pt x="0" y="1"/>
                  </a:moveTo>
                  <a:lnTo>
                    <a:pt x="4" y="13"/>
                  </a:lnTo>
                  <a:lnTo>
                    <a:pt x="9" y="25"/>
                  </a:lnTo>
                  <a:lnTo>
                    <a:pt x="17" y="33"/>
                  </a:lnTo>
                  <a:lnTo>
                    <a:pt x="31" y="36"/>
                  </a:lnTo>
                  <a:lnTo>
                    <a:pt x="36" y="36"/>
                  </a:lnTo>
                  <a:lnTo>
                    <a:pt x="43" y="37"/>
                  </a:lnTo>
                  <a:lnTo>
                    <a:pt x="48" y="39"/>
                  </a:lnTo>
                  <a:lnTo>
                    <a:pt x="53" y="41"/>
                  </a:lnTo>
                  <a:lnTo>
                    <a:pt x="59" y="43"/>
                  </a:lnTo>
                  <a:lnTo>
                    <a:pt x="65" y="45"/>
                  </a:lnTo>
                  <a:lnTo>
                    <a:pt x="70" y="46"/>
                  </a:lnTo>
                  <a:lnTo>
                    <a:pt x="76" y="47"/>
                  </a:lnTo>
                  <a:lnTo>
                    <a:pt x="81" y="47"/>
                  </a:lnTo>
                  <a:lnTo>
                    <a:pt x="86" y="45"/>
                  </a:lnTo>
                  <a:lnTo>
                    <a:pt x="90" y="43"/>
                  </a:lnTo>
                  <a:lnTo>
                    <a:pt x="96" y="40"/>
                  </a:lnTo>
                  <a:lnTo>
                    <a:pt x="97" y="39"/>
                  </a:lnTo>
                  <a:lnTo>
                    <a:pt x="96" y="39"/>
                  </a:lnTo>
                  <a:lnTo>
                    <a:pt x="93" y="39"/>
                  </a:lnTo>
                  <a:lnTo>
                    <a:pt x="92" y="39"/>
                  </a:lnTo>
                  <a:lnTo>
                    <a:pt x="84" y="42"/>
                  </a:lnTo>
                  <a:lnTo>
                    <a:pt x="77" y="43"/>
                  </a:lnTo>
                  <a:lnTo>
                    <a:pt x="71" y="43"/>
                  </a:lnTo>
                  <a:lnTo>
                    <a:pt x="66" y="41"/>
                  </a:lnTo>
                  <a:lnTo>
                    <a:pt x="61" y="39"/>
                  </a:lnTo>
                  <a:lnTo>
                    <a:pt x="54" y="37"/>
                  </a:lnTo>
                  <a:lnTo>
                    <a:pt x="49" y="34"/>
                  </a:lnTo>
                  <a:lnTo>
                    <a:pt x="42" y="32"/>
                  </a:lnTo>
                  <a:lnTo>
                    <a:pt x="32" y="31"/>
                  </a:lnTo>
                  <a:lnTo>
                    <a:pt x="25" y="29"/>
                  </a:lnTo>
                  <a:lnTo>
                    <a:pt x="20" y="27"/>
                  </a:lnTo>
                  <a:lnTo>
                    <a:pt x="14" y="24"/>
                  </a:lnTo>
                  <a:lnTo>
                    <a:pt x="11" y="21"/>
                  </a:lnTo>
                  <a:lnTo>
                    <a:pt x="8" y="15"/>
                  </a:lnTo>
                  <a:lnTo>
                    <a:pt x="6" y="9"/>
                  </a:lnTo>
                  <a:lnTo>
                    <a:pt x="3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5" name="Freeform 45"/>
            <p:cNvSpPr>
              <a:spLocks/>
            </p:cNvSpPr>
            <p:nvPr/>
          </p:nvSpPr>
          <p:spPr bwMode="auto">
            <a:xfrm>
              <a:off x="5168" y="2671"/>
              <a:ext cx="49" cy="22"/>
            </a:xfrm>
            <a:custGeom>
              <a:avLst/>
              <a:gdLst>
                <a:gd name="T0" fmla="*/ 0 w 49"/>
                <a:gd name="T1" fmla="*/ 1 h 22"/>
                <a:gd name="T2" fmla="*/ 1 w 49"/>
                <a:gd name="T3" fmla="*/ 9 h 22"/>
                <a:gd name="T4" fmla="*/ 1 w 49"/>
                <a:gd name="T5" fmla="*/ 14 h 22"/>
                <a:gd name="T6" fmla="*/ 4 w 49"/>
                <a:gd name="T7" fmla="*/ 19 h 22"/>
                <a:gd name="T8" fmla="*/ 12 w 49"/>
                <a:gd name="T9" fmla="*/ 22 h 22"/>
                <a:gd name="T10" fmla="*/ 16 w 49"/>
                <a:gd name="T11" fmla="*/ 22 h 22"/>
                <a:gd name="T12" fmla="*/ 20 w 49"/>
                <a:gd name="T13" fmla="*/ 22 h 22"/>
                <a:gd name="T14" fmla="*/ 23 w 49"/>
                <a:gd name="T15" fmla="*/ 21 h 22"/>
                <a:gd name="T16" fmla="*/ 28 w 49"/>
                <a:gd name="T17" fmla="*/ 19 h 22"/>
                <a:gd name="T18" fmla="*/ 33 w 49"/>
                <a:gd name="T19" fmla="*/ 17 h 22"/>
                <a:gd name="T20" fmla="*/ 38 w 49"/>
                <a:gd name="T21" fmla="*/ 17 h 22"/>
                <a:gd name="T22" fmla="*/ 42 w 49"/>
                <a:gd name="T23" fmla="*/ 16 h 22"/>
                <a:gd name="T24" fmla="*/ 48 w 49"/>
                <a:gd name="T25" fmla="*/ 16 h 22"/>
                <a:gd name="T26" fmla="*/ 49 w 49"/>
                <a:gd name="T27" fmla="*/ 16 h 22"/>
                <a:gd name="T28" fmla="*/ 49 w 49"/>
                <a:gd name="T29" fmla="*/ 14 h 22"/>
                <a:gd name="T30" fmla="*/ 49 w 49"/>
                <a:gd name="T31" fmla="*/ 13 h 22"/>
                <a:gd name="T32" fmla="*/ 49 w 49"/>
                <a:gd name="T33" fmla="*/ 13 h 22"/>
                <a:gd name="T34" fmla="*/ 46 w 49"/>
                <a:gd name="T35" fmla="*/ 13 h 22"/>
                <a:gd name="T36" fmla="*/ 43 w 49"/>
                <a:gd name="T37" fmla="*/ 13 h 22"/>
                <a:gd name="T38" fmla="*/ 40 w 49"/>
                <a:gd name="T39" fmla="*/ 13 h 22"/>
                <a:gd name="T40" fmla="*/ 37 w 49"/>
                <a:gd name="T41" fmla="*/ 13 h 22"/>
                <a:gd name="T42" fmla="*/ 33 w 49"/>
                <a:gd name="T43" fmla="*/ 14 h 22"/>
                <a:gd name="T44" fmla="*/ 29 w 49"/>
                <a:gd name="T45" fmla="*/ 16 h 22"/>
                <a:gd name="T46" fmla="*/ 24 w 49"/>
                <a:gd name="T47" fmla="*/ 18 h 22"/>
                <a:gd name="T48" fmla="*/ 20 w 49"/>
                <a:gd name="T49" fmla="*/ 19 h 22"/>
                <a:gd name="T50" fmla="*/ 16 w 49"/>
                <a:gd name="T51" fmla="*/ 19 h 22"/>
                <a:gd name="T52" fmla="*/ 13 w 49"/>
                <a:gd name="T53" fmla="*/ 19 h 22"/>
                <a:gd name="T54" fmla="*/ 9 w 49"/>
                <a:gd name="T55" fmla="*/ 18 h 22"/>
                <a:gd name="T56" fmla="*/ 5 w 49"/>
                <a:gd name="T57" fmla="*/ 17 h 22"/>
                <a:gd name="T58" fmla="*/ 3 w 49"/>
                <a:gd name="T59" fmla="*/ 14 h 22"/>
                <a:gd name="T60" fmla="*/ 2 w 49"/>
                <a:gd name="T61" fmla="*/ 10 h 22"/>
                <a:gd name="T62" fmla="*/ 1 w 49"/>
                <a:gd name="T63" fmla="*/ 5 h 22"/>
                <a:gd name="T64" fmla="*/ 1 w 49"/>
                <a:gd name="T65" fmla="*/ 0 h 22"/>
                <a:gd name="T66" fmla="*/ 0 w 49"/>
                <a:gd name="T67" fmla="*/ 0 h 22"/>
                <a:gd name="T68" fmla="*/ 0 w 49"/>
                <a:gd name="T69" fmla="*/ 0 h 22"/>
                <a:gd name="T70" fmla="*/ 0 w 49"/>
                <a:gd name="T71" fmla="*/ 1 h 22"/>
                <a:gd name="T72" fmla="*/ 0 w 49"/>
                <a:gd name="T73" fmla="*/ 1 h 22"/>
                <a:gd name="T74" fmla="*/ 0 w 49"/>
                <a:gd name="T75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9" h="22">
                  <a:moveTo>
                    <a:pt x="0" y="1"/>
                  </a:moveTo>
                  <a:lnTo>
                    <a:pt x="1" y="9"/>
                  </a:lnTo>
                  <a:lnTo>
                    <a:pt x="1" y="14"/>
                  </a:lnTo>
                  <a:lnTo>
                    <a:pt x="4" y="19"/>
                  </a:lnTo>
                  <a:lnTo>
                    <a:pt x="12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3" y="21"/>
                  </a:lnTo>
                  <a:lnTo>
                    <a:pt x="28" y="19"/>
                  </a:lnTo>
                  <a:lnTo>
                    <a:pt x="33" y="17"/>
                  </a:lnTo>
                  <a:lnTo>
                    <a:pt x="38" y="17"/>
                  </a:lnTo>
                  <a:lnTo>
                    <a:pt x="42" y="16"/>
                  </a:lnTo>
                  <a:lnTo>
                    <a:pt x="48" y="16"/>
                  </a:lnTo>
                  <a:lnTo>
                    <a:pt x="49" y="16"/>
                  </a:lnTo>
                  <a:lnTo>
                    <a:pt x="49" y="14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6" y="13"/>
                  </a:lnTo>
                  <a:lnTo>
                    <a:pt x="43" y="13"/>
                  </a:lnTo>
                  <a:lnTo>
                    <a:pt x="40" y="13"/>
                  </a:lnTo>
                  <a:lnTo>
                    <a:pt x="37" y="13"/>
                  </a:lnTo>
                  <a:lnTo>
                    <a:pt x="33" y="14"/>
                  </a:lnTo>
                  <a:lnTo>
                    <a:pt x="29" y="16"/>
                  </a:lnTo>
                  <a:lnTo>
                    <a:pt x="24" y="18"/>
                  </a:lnTo>
                  <a:lnTo>
                    <a:pt x="20" y="19"/>
                  </a:lnTo>
                  <a:lnTo>
                    <a:pt x="16" y="19"/>
                  </a:lnTo>
                  <a:lnTo>
                    <a:pt x="13" y="19"/>
                  </a:lnTo>
                  <a:lnTo>
                    <a:pt x="9" y="18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2" y="10"/>
                  </a:lnTo>
                  <a:lnTo>
                    <a:pt x="1" y="5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6" name="Freeform 46"/>
            <p:cNvSpPr>
              <a:spLocks/>
            </p:cNvSpPr>
            <p:nvPr/>
          </p:nvSpPr>
          <p:spPr bwMode="auto">
            <a:xfrm>
              <a:off x="5160" y="2683"/>
              <a:ext cx="53" cy="30"/>
            </a:xfrm>
            <a:custGeom>
              <a:avLst/>
              <a:gdLst>
                <a:gd name="T0" fmla="*/ 0 w 53"/>
                <a:gd name="T1" fmla="*/ 0 h 30"/>
                <a:gd name="T2" fmla="*/ 1 w 53"/>
                <a:gd name="T3" fmla="*/ 11 h 30"/>
                <a:gd name="T4" fmla="*/ 4 w 53"/>
                <a:gd name="T5" fmla="*/ 20 h 30"/>
                <a:gd name="T6" fmla="*/ 10 w 53"/>
                <a:gd name="T7" fmla="*/ 27 h 30"/>
                <a:gd name="T8" fmla="*/ 20 w 53"/>
                <a:gd name="T9" fmla="*/ 30 h 30"/>
                <a:gd name="T10" fmla="*/ 24 w 53"/>
                <a:gd name="T11" fmla="*/ 30 h 30"/>
                <a:gd name="T12" fmla="*/ 29 w 53"/>
                <a:gd name="T13" fmla="*/ 29 h 30"/>
                <a:gd name="T14" fmla="*/ 35 w 53"/>
                <a:gd name="T15" fmla="*/ 27 h 30"/>
                <a:gd name="T16" fmla="*/ 40 w 53"/>
                <a:gd name="T17" fmla="*/ 24 h 30"/>
                <a:gd name="T18" fmla="*/ 44 w 53"/>
                <a:gd name="T19" fmla="*/ 21 h 30"/>
                <a:gd name="T20" fmla="*/ 48 w 53"/>
                <a:gd name="T21" fmla="*/ 18 h 30"/>
                <a:gd name="T22" fmla="*/ 51 w 53"/>
                <a:gd name="T23" fmla="*/ 14 h 30"/>
                <a:gd name="T24" fmla="*/ 53 w 53"/>
                <a:gd name="T25" fmla="*/ 10 h 30"/>
                <a:gd name="T26" fmla="*/ 53 w 53"/>
                <a:gd name="T27" fmla="*/ 9 h 30"/>
                <a:gd name="T28" fmla="*/ 50 w 53"/>
                <a:gd name="T29" fmla="*/ 9 h 30"/>
                <a:gd name="T30" fmla="*/ 49 w 53"/>
                <a:gd name="T31" fmla="*/ 10 h 30"/>
                <a:gd name="T32" fmla="*/ 48 w 53"/>
                <a:gd name="T33" fmla="*/ 11 h 30"/>
                <a:gd name="T34" fmla="*/ 45 w 53"/>
                <a:gd name="T35" fmla="*/ 14 h 30"/>
                <a:gd name="T36" fmla="*/ 41 w 53"/>
                <a:gd name="T37" fmla="*/ 17 h 30"/>
                <a:gd name="T38" fmla="*/ 37 w 53"/>
                <a:gd name="T39" fmla="*/ 20 h 30"/>
                <a:gd name="T40" fmla="*/ 32 w 53"/>
                <a:gd name="T41" fmla="*/ 22 h 30"/>
                <a:gd name="T42" fmla="*/ 27 w 53"/>
                <a:gd name="T43" fmla="*/ 24 h 30"/>
                <a:gd name="T44" fmla="*/ 23 w 53"/>
                <a:gd name="T45" fmla="*/ 25 h 30"/>
                <a:gd name="T46" fmla="*/ 18 w 53"/>
                <a:gd name="T47" fmla="*/ 27 h 30"/>
                <a:gd name="T48" fmla="*/ 13 w 53"/>
                <a:gd name="T49" fmla="*/ 25 h 30"/>
                <a:gd name="T50" fmla="*/ 7 w 53"/>
                <a:gd name="T51" fmla="*/ 22 h 30"/>
                <a:gd name="T52" fmla="*/ 3 w 53"/>
                <a:gd name="T53" fmla="*/ 15 h 30"/>
                <a:gd name="T54" fmla="*/ 1 w 53"/>
                <a:gd name="T55" fmla="*/ 7 h 30"/>
                <a:gd name="T56" fmla="*/ 1 w 53"/>
                <a:gd name="T57" fmla="*/ 0 h 30"/>
                <a:gd name="T58" fmla="*/ 1 w 53"/>
                <a:gd name="T59" fmla="*/ 0 h 30"/>
                <a:gd name="T60" fmla="*/ 1 w 53"/>
                <a:gd name="T61" fmla="*/ 0 h 30"/>
                <a:gd name="T62" fmla="*/ 0 w 53"/>
                <a:gd name="T63" fmla="*/ 0 h 30"/>
                <a:gd name="T64" fmla="*/ 0 w 53"/>
                <a:gd name="T65" fmla="*/ 0 h 30"/>
                <a:gd name="T66" fmla="*/ 0 w 53"/>
                <a:gd name="T6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3" h="30">
                  <a:moveTo>
                    <a:pt x="0" y="0"/>
                  </a:moveTo>
                  <a:lnTo>
                    <a:pt x="1" y="11"/>
                  </a:lnTo>
                  <a:lnTo>
                    <a:pt x="4" y="20"/>
                  </a:lnTo>
                  <a:lnTo>
                    <a:pt x="10" y="27"/>
                  </a:lnTo>
                  <a:lnTo>
                    <a:pt x="20" y="30"/>
                  </a:lnTo>
                  <a:lnTo>
                    <a:pt x="24" y="30"/>
                  </a:lnTo>
                  <a:lnTo>
                    <a:pt x="29" y="29"/>
                  </a:lnTo>
                  <a:lnTo>
                    <a:pt x="35" y="27"/>
                  </a:lnTo>
                  <a:lnTo>
                    <a:pt x="40" y="24"/>
                  </a:lnTo>
                  <a:lnTo>
                    <a:pt x="44" y="21"/>
                  </a:lnTo>
                  <a:lnTo>
                    <a:pt x="48" y="18"/>
                  </a:lnTo>
                  <a:lnTo>
                    <a:pt x="51" y="14"/>
                  </a:lnTo>
                  <a:lnTo>
                    <a:pt x="53" y="10"/>
                  </a:lnTo>
                  <a:lnTo>
                    <a:pt x="53" y="9"/>
                  </a:lnTo>
                  <a:lnTo>
                    <a:pt x="50" y="9"/>
                  </a:lnTo>
                  <a:lnTo>
                    <a:pt x="49" y="10"/>
                  </a:lnTo>
                  <a:lnTo>
                    <a:pt x="48" y="11"/>
                  </a:lnTo>
                  <a:lnTo>
                    <a:pt x="45" y="14"/>
                  </a:lnTo>
                  <a:lnTo>
                    <a:pt x="41" y="17"/>
                  </a:lnTo>
                  <a:lnTo>
                    <a:pt x="37" y="20"/>
                  </a:lnTo>
                  <a:lnTo>
                    <a:pt x="32" y="22"/>
                  </a:lnTo>
                  <a:lnTo>
                    <a:pt x="27" y="24"/>
                  </a:lnTo>
                  <a:lnTo>
                    <a:pt x="23" y="25"/>
                  </a:lnTo>
                  <a:lnTo>
                    <a:pt x="18" y="27"/>
                  </a:lnTo>
                  <a:lnTo>
                    <a:pt x="13" y="25"/>
                  </a:lnTo>
                  <a:lnTo>
                    <a:pt x="7" y="22"/>
                  </a:lnTo>
                  <a:lnTo>
                    <a:pt x="3" y="15"/>
                  </a:lnTo>
                  <a:lnTo>
                    <a:pt x="1" y="7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7" name="Freeform 47"/>
            <p:cNvSpPr>
              <a:spLocks/>
            </p:cNvSpPr>
            <p:nvPr/>
          </p:nvSpPr>
          <p:spPr bwMode="auto">
            <a:xfrm>
              <a:off x="5098" y="2503"/>
              <a:ext cx="62" cy="265"/>
            </a:xfrm>
            <a:custGeom>
              <a:avLst/>
              <a:gdLst>
                <a:gd name="T0" fmla="*/ 35 w 62"/>
                <a:gd name="T1" fmla="*/ 1 h 265"/>
                <a:gd name="T2" fmla="*/ 31 w 62"/>
                <a:gd name="T3" fmla="*/ 11 h 265"/>
                <a:gd name="T4" fmla="*/ 26 w 62"/>
                <a:gd name="T5" fmla="*/ 20 h 265"/>
                <a:gd name="T6" fmla="*/ 20 w 62"/>
                <a:gd name="T7" fmla="*/ 30 h 265"/>
                <a:gd name="T8" fmla="*/ 15 w 62"/>
                <a:gd name="T9" fmla="*/ 39 h 265"/>
                <a:gd name="T10" fmla="*/ 9 w 62"/>
                <a:gd name="T11" fmla="*/ 54 h 265"/>
                <a:gd name="T12" fmla="*/ 4 w 62"/>
                <a:gd name="T13" fmla="*/ 70 h 265"/>
                <a:gd name="T14" fmla="*/ 1 w 62"/>
                <a:gd name="T15" fmla="*/ 86 h 265"/>
                <a:gd name="T16" fmla="*/ 0 w 62"/>
                <a:gd name="T17" fmla="*/ 103 h 265"/>
                <a:gd name="T18" fmla="*/ 1 w 62"/>
                <a:gd name="T19" fmla="*/ 124 h 265"/>
                <a:gd name="T20" fmla="*/ 7 w 62"/>
                <a:gd name="T21" fmla="*/ 144 h 265"/>
                <a:gd name="T22" fmla="*/ 13 w 62"/>
                <a:gd name="T23" fmla="*/ 165 h 265"/>
                <a:gd name="T24" fmla="*/ 22 w 62"/>
                <a:gd name="T25" fmla="*/ 185 h 265"/>
                <a:gd name="T26" fmla="*/ 32 w 62"/>
                <a:gd name="T27" fmla="*/ 205 h 265"/>
                <a:gd name="T28" fmla="*/ 43 w 62"/>
                <a:gd name="T29" fmla="*/ 225 h 265"/>
                <a:gd name="T30" fmla="*/ 52 w 62"/>
                <a:gd name="T31" fmla="*/ 245 h 265"/>
                <a:gd name="T32" fmla="*/ 59 w 62"/>
                <a:gd name="T33" fmla="*/ 264 h 265"/>
                <a:gd name="T34" fmla="*/ 61 w 62"/>
                <a:gd name="T35" fmla="*/ 265 h 265"/>
                <a:gd name="T36" fmla="*/ 61 w 62"/>
                <a:gd name="T37" fmla="*/ 264 h 265"/>
                <a:gd name="T38" fmla="*/ 62 w 62"/>
                <a:gd name="T39" fmla="*/ 263 h 265"/>
                <a:gd name="T40" fmla="*/ 62 w 62"/>
                <a:gd name="T41" fmla="*/ 262 h 265"/>
                <a:gd name="T42" fmla="*/ 57 w 62"/>
                <a:gd name="T43" fmla="*/ 241 h 265"/>
                <a:gd name="T44" fmla="*/ 50 w 62"/>
                <a:gd name="T45" fmla="*/ 222 h 265"/>
                <a:gd name="T46" fmla="*/ 41 w 62"/>
                <a:gd name="T47" fmla="*/ 204 h 265"/>
                <a:gd name="T48" fmla="*/ 33 w 62"/>
                <a:gd name="T49" fmla="*/ 186 h 265"/>
                <a:gd name="T50" fmla="*/ 23 w 62"/>
                <a:gd name="T51" fmla="*/ 168 h 265"/>
                <a:gd name="T52" fmla="*/ 16 w 62"/>
                <a:gd name="T53" fmla="*/ 149 h 265"/>
                <a:gd name="T54" fmla="*/ 10 w 62"/>
                <a:gd name="T55" fmla="*/ 130 h 265"/>
                <a:gd name="T56" fmla="*/ 5 w 62"/>
                <a:gd name="T57" fmla="*/ 110 h 265"/>
                <a:gd name="T58" fmla="*/ 5 w 62"/>
                <a:gd name="T59" fmla="*/ 89 h 265"/>
                <a:gd name="T60" fmla="*/ 10 w 62"/>
                <a:gd name="T61" fmla="*/ 68 h 265"/>
                <a:gd name="T62" fmla="*/ 17 w 62"/>
                <a:gd name="T63" fmla="*/ 47 h 265"/>
                <a:gd name="T64" fmla="*/ 26 w 62"/>
                <a:gd name="T65" fmla="*/ 27 h 265"/>
                <a:gd name="T66" fmla="*/ 29 w 62"/>
                <a:gd name="T67" fmla="*/ 21 h 265"/>
                <a:gd name="T68" fmla="*/ 32 w 62"/>
                <a:gd name="T69" fmla="*/ 15 h 265"/>
                <a:gd name="T70" fmla="*/ 35 w 62"/>
                <a:gd name="T71" fmla="*/ 10 h 265"/>
                <a:gd name="T72" fmla="*/ 37 w 62"/>
                <a:gd name="T73" fmla="*/ 4 h 265"/>
                <a:gd name="T74" fmla="*/ 37 w 62"/>
                <a:gd name="T75" fmla="*/ 2 h 265"/>
                <a:gd name="T76" fmla="*/ 36 w 62"/>
                <a:gd name="T77" fmla="*/ 1 h 265"/>
                <a:gd name="T78" fmla="*/ 36 w 62"/>
                <a:gd name="T79" fmla="*/ 0 h 265"/>
                <a:gd name="T80" fmla="*/ 35 w 62"/>
                <a:gd name="T81" fmla="*/ 1 h 265"/>
                <a:gd name="T82" fmla="*/ 35 w 62"/>
                <a:gd name="T83" fmla="*/ 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265">
                  <a:moveTo>
                    <a:pt x="35" y="1"/>
                  </a:moveTo>
                  <a:lnTo>
                    <a:pt x="31" y="11"/>
                  </a:lnTo>
                  <a:lnTo>
                    <a:pt x="26" y="20"/>
                  </a:lnTo>
                  <a:lnTo>
                    <a:pt x="20" y="30"/>
                  </a:lnTo>
                  <a:lnTo>
                    <a:pt x="15" y="39"/>
                  </a:lnTo>
                  <a:lnTo>
                    <a:pt x="9" y="54"/>
                  </a:lnTo>
                  <a:lnTo>
                    <a:pt x="4" y="70"/>
                  </a:lnTo>
                  <a:lnTo>
                    <a:pt x="1" y="86"/>
                  </a:lnTo>
                  <a:lnTo>
                    <a:pt x="0" y="103"/>
                  </a:lnTo>
                  <a:lnTo>
                    <a:pt x="1" y="124"/>
                  </a:lnTo>
                  <a:lnTo>
                    <a:pt x="7" y="144"/>
                  </a:lnTo>
                  <a:lnTo>
                    <a:pt x="13" y="165"/>
                  </a:lnTo>
                  <a:lnTo>
                    <a:pt x="22" y="185"/>
                  </a:lnTo>
                  <a:lnTo>
                    <a:pt x="32" y="205"/>
                  </a:lnTo>
                  <a:lnTo>
                    <a:pt x="43" y="225"/>
                  </a:lnTo>
                  <a:lnTo>
                    <a:pt x="52" y="245"/>
                  </a:lnTo>
                  <a:lnTo>
                    <a:pt x="59" y="264"/>
                  </a:lnTo>
                  <a:lnTo>
                    <a:pt x="61" y="265"/>
                  </a:lnTo>
                  <a:lnTo>
                    <a:pt x="61" y="264"/>
                  </a:lnTo>
                  <a:lnTo>
                    <a:pt x="62" y="263"/>
                  </a:lnTo>
                  <a:lnTo>
                    <a:pt x="62" y="262"/>
                  </a:lnTo>
                  <a:lnTo>
                    <a:pt x="57" y="241"/>
                  </a:lnTo>
                  <a:lnTo>
                    <a:pt x="50" y="222"/>
                  </a:lnTo>
                  <a:lnTo>
                    <a:pt x="41" y="204"/>
                  </a:lnTo>
                  <a:lnTo>
                    <a:pt x="33" y="186"/>
                  </a:lnTo>
                  <a:lnTo>
                    <a:pt x="23" y="168"/>
                  </a:lnTo>
                  <a:lnTo>
                    <a:pt x="16" y="149"/>
                  </a:lnTo>
                  <a:lnTo>
                    <a:pt x="10" y="130"/>
                  </a:lnTo>
                  <a:lnTo>
                    <a:pt x="5" y="110"/>
                  </a:lnTo>
                  <a:lnTo>
                    <a:pt x="5" y="89"/>
                  </a:lnTo>
                  <a:lnTo>
                    <a:pt x="10" y="68"/>
                  </a:lnTo>
                  <a:lnTo>
                    <a:pt x="17" y="47"/>
                  </a:lnTo>
                  <a:lnTo>
                    <a:pt x="26" y="27"/>
                  </a:lnTo>
                  <a:lnTo>
                    <a:pt x="29" y="21"/>
                  </a:lnTo>
                  <a:lnTo>
                    <a:pt x="32" y="15"/>
                  </a:lnTo>
                  <a:lnTo>
                    <a:pt x="35" y="10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8" name="Freeform 48"/>
            <p:cNvSpPr>
              <a:spLocks/>
            </p:cNvSpPr>
            <p:nvPr/>
          </p:nvSpPr>
          <p:spPr bwMode="auto">
            <a:xfrm>
              <a:off x="5236" y="2476"/>
              <a:ext cx="78" cy="9"/>
            </a:xfrm>
            <a:custGeom>
              <a:avLst/>
              <a:gdLst>
                <a:gd name="T0" fmla="*/ 76 w 78"/>
                <a:gd name="T1" fmla="*/ 7 h 9"/>
                <a:gd name="T2" fmla="*/ 72 w 78"/>
                <a:gd name="T3" fmla="*/ 6 h 9"/>
                <a:gd name="T4" fmla="*/ 68 w 78"/>
                <a:gd name="T5" fmla="*/ 4 h 9"/>
                <a:gd name="T6" fmla="*/ 64 w 78"/>
                <a:gd name="T7" fmla="*/ 3 h 9"/>
                <a:gd name="T8" fmla="*/ 60 w 78"/>
                <a:gd name="T9" fmla="*/ 2 h 9"/>
                <a:gd name="T10" fmla="*/ 56 w 78"/>
                <a:gd name="T11" fmla="*/ 2 h 9"/>
                <a:gd name="T12" fmla="*/ 52 w 78"/>
                <a:gd name="T13" fmla="*/ 1 h 9"/>
                <a:gd name="T14" fmla="*/ 48 w 78"/>
                <a:gd name="T15" fmla="*/ 0 h 9"/>
                <a:gd name="T16" fmla="*/ 43 w 78"/>
                <a:gd name="T17" fmla="*/ 0 h 9"/>
                <a:gd name="T18" fmla="*/ 38 w 78"/>
                <a:gd name="T19" fmla="*/ 0 h 9"/>
                <a:gd name="T20" fmla="*/ 33 w 78"/>
                <a:gd name="T21" fmla="*/ 0 h 9"/>
                <a:gd name="T22" fmla="*/ 27 w 78"/>
                <a:gd name="T23" fmla="*/ 0 h 9"/>
                <a:gd name="T24" fmla="*/ 23 w 78"/>
                <a:gd name="T25" fmla="*/ 0 h 9"/>
                <a:gd name="T26" fmla="*/ 18 w 78"/>
                <a:gd name="T27" fmla="*/ 1 h 9"/>
                <a:gd name="T28" fmla="*/ 13 w 78"/>
                <a:gd name="T29" fmla="*/ 1 h 9"/>
                <a:gd name="T30" fmla="*/ 7 w 78"/>
                <a:gd name="T31" fmla="*/ 1 h 9"/>
                <a:gd name="T32" fmla="*/ 2 w 78"/>
                <a:gd name="T33" fmla="*/ 1 h 9"/>
                <a:gd name="T34" fmla="*/ 1 w 78"/>
                <a:gd name="T35" fmla="*/ 1 h 9"/>
                <a:gd name="T36" fmla="*/ 0 w 78"/>
                <a:gd name="T37" fmla="*/ 2 h 9"/>
                <a:gd name="T38" fmla="*/ 0 w 78"/>
                <a:gd name="T39" fmla="*/ 4 h 9"/>
                <a:gd name="T40" fmla="*/ 1 w 78"/>
                <a:gd name="T41" fmla="*/ 5 h 9"/>
                <a:gd name="T42" fmla="*/ 5 w 78"/>
                <a:gd name="T43" fmla="*/ 7 h 9"/>
                <a:gd name="T44" fmla="*/ 8 w 78"/>
                <a:gd name="T45" fmla="*/ 8 h 9"/>
                <a:gd name="T46" fmla="*/ 13 w 78"/>
                <a:gd name="T47" fmla="*/ 8 h 9"/>
                <a:gd name="T48" fmla="*/ 17 w 78"/>
                <a:gd name="T49" fmla="*/ 7 h 9"/>
                <a:gd name="T50" fmla="*/ 24 w 78"/>
                <a:gd name="T51" fmla="*/ 6 h 9"/>
                <a:gd name="T52" fmla="*/ 32 w 78"/>
                <a:gd name="T53" fmla="*/ 5 h 9"/>
                <a:gd name="T54" fmla="*/ 39 w 78"/>
                <a:gd name="T55" fmla="*/ 4 h 9"/>
                <a:gd name="T56" fmla="*/ 46 w 78"/>
                <a:gd name="T57" fmla="*/ 4 h 9"/>
                <a:gd name="T58" fmla="*/ 54 w 78"/>
                <a:gd name="T59" fmla="*/ 4 h 9"/>
                <a:gd name="T60" fmla="*/ 60 w 78"/>
                <a:gd name="T61" fmla="*/ 5 h 9"/>
                <a:gd name="T62" fmla="*/ 68 w 78"/>
                <a:gd name="T63" fmla="*/ 7 h 9"/>
                <a:gd name="T64" fmla="*/ 75 w 78"/>
                <a:gd name="T65" fmla="*/ 9 h 9"/>
                <a:gd name="T66" fmla="*/ 77 w 78"/>
                <a:gd name="T67" fmla="*/ 9 h 9"/>
                <a:gd name="T68" fmla="*/ 78 w 78"/>
                <a:gd name="T69" fmla="*/ 9 h 9"/>
                <a:gd name="T70" fmla="*/ 78 w 78"/>
                <a:gd name="T71" fmla="*/ 8 h 9"/>
                <a:gd name="T72" fmla="*/ 76 w 78"/>
                <a:gd name="T73" fmla="*/ 7 h 9"/>
                <a:gd name="T74" fmla="*/ 76 w 78"/>
                <a:gd name="T75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9">
                  <a:moveTo>
                    <a:pt x="76" y="7"/>
                  </a:moveTo>
                  <a:lnTo>
                    <a:pt x="72" y="6"/>
                  </a:lnTo>
                  <a:lnTo>
                    <a:pt x="68" y="4"/>
                  </a:lnTo>
                  <a:lnTo>
                    <a:pt x="64" y="3"/>
                  </a:lnTo>
                  <a:lnTo>
                    <a:pt x="60" y="2"/>
                  </a:lnTo>
                  <a:lnTo>
                    <a:pt x="56" y="2"/>
                  </a:lnTo>
                  <a:lnTo>
                    <a:pt x="52" y="1"/>
                  </a:lnTo>
                  <a:lnTo>
                    <a:pt x="48" y="0"/>
                  </a:lnTo>
                  <a:lnTo>
                    <a:pt x="43" y="0"/>
                  </a:lnTo>
                  <a:lnTo>
                    <a:pt x="38" y="0"/>
                  </a:lnTo>
                  <a:lnTo>
                    <a:pt x="33" y="0"/>
                  </a:lnTo>
                  <a:lnTo>
                    <a:pt x="27" y="0"/>
                  </a:lnTo>
                  <a:lnTo>
                    <a:pt x="23" y="0"/>
                  </a:lnTo>
                  <a:lnTo>
                    <a:pt x="18" y="1"/>
                  </a:lnTo>
                  <a:lnTo>
                    <a:pt x="13" y="1"/>
                  </a:lnTo>
                  <a:lnTo>
                    <a:pt x="7" y="1"/>
                  </a:lnTo>
                  <a:lnTo>
                    <a:pt x="2" y="1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4"/>
                  </a:lnTo>
                  <a:lnTo>
                    <a:pt x="1" y="5"/>
                  </a:lnTo>
                  <a:lnTo>
                    <a:pt x="5" y="7"/>
                  </a:lnTo>
                  <a:lnTo>
                    <a:pt x="8" y="8"/>
                  </a:lnTo>
                  <a:lnTo>
                    <a:pt x="13" y="8"/>
                  </a:lnTo>
                  <a:lnTo>
                    <a:pt x="17" y="7"/>
                  </a:lnTo>
                  <a:lnTo>
                    <a:pt x="24" y="6"/>
                  </a:lnTo>
                  <a:lnTo>
                    <a:pt x="32" y="5"/>
                  </a:lnTo>
                  <a:lnTo>
                    <a:pt x="39" y="4"/>
                  </a:lnTo>
                  <a:lnTo>
                    <a:pt x="46" y="4"/>
                  </a:lnTo>
                  <a:lnTo>
                    <a:pt x="54" y="4"/>
                  </a:lnTo>
                  <a:lnTo>
                    <a:pt x="60" y="5"/>
                  </a:lnTo>
                  <a:lnTo>
                    <a:pt x="68" y="7"/>
                  </a:lnTo>
                  <a:lnTo>
                    <a:pt x="75" y="9"/>
                  </a:lnTo>
                  <a:lnTo>
                    <a:pt x="77" y="9"/>
                  </a:lnTo>
                  <a:lnTo>
                    <a:pt x="78" y="9"/>
                  </a:lnTo>
                  <a:lnTo>
                    <a:pt x="78" y="8"/>
                  </a:lnTo>
                  <a:lnTo>
                    <a:pt x="76" y="7"/>
                  </a:lnTo>
                  <a:lnTo>
                    <a:pt x="76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29" name="Freeform 49"/>
            <p:cNvSpPr>
              <a:spLocks/>
            </p:cNvSpPr>
            <p:nvPr/>
          </p:nvSpPr>
          <p:spPr bwMode="auto">
            <a:xfrm>
              <a:off x="5243" y="2541"/>
              <a:ext cx="83" cy="27"/>
            </a:xfrm>
            <a:custGeom>
              <a:avLst/>
              <a:gdLst>
                <a:gd name="T0" fmla="*/ 0 w 83"/>
                <a:gd name="T1" fmla="*/ 3 h 27"/>
                <a:gd name="T2" fmla="*/ 8 w 83"/>
                <a:gd name="T3" fmla="*/ 11 h 27"/>
                <a:gd name="T4" fmla="*/ 17 w 83"/>
                <a:gd name="T5" fmla="*/ 17 h 27"/>
                <a:gd name="T6" fmla="*/ 27 w 83"/>
                <a:gd name="T7" fmla="*/ 21 h 27"/>
                <a:gd name="T8" fmla="*/ 37 w 83"/>
                <a:gd name="T9" fmla="*/ 26 h 27"/>
                <a:gd name="T10" fmla="*/ 48 w 83"/>
                <a:gd name="T11" fmla="*/ 27 h 27"/>
                <a:gd name="T12" fmla="*/ 59 w 83"/>
                <a:gd name="T13" fmla="*/ 27 h 27"/>
                <a:gd name="T14" fmla="*/ 69 w 83"/>
                <a:gd name="T15" fmla="*/ 25 h 27"/>
                <a:gd name="T16" fmla="*/ 79 w 83"/>
                <a:gd name="T17" fmla="*/ 19 h 27"/>
                <a:gd name="T18" fmla="*/ 81 w 83"/>
                <a:gd name="T19" fmla="*/ 16 h 27"/>
                <a:gd name="T20" fmla="*/ 83 w 83"/>
                <a:gd name="T21" fmla="*/ 12 h 27"/>
                <a:gd name="T22" fmla="*/ 82 w 83"/>
                <a:gd name="T23" fmla="*/ 9 h 27"/>
                <a:gd name="T24" fmla="*/ 79 w 83"/>
                <a:gd name="T25" fmla="*/ 8 h 27"/>
                <a:gd name="T26" fmla="*/ 73 w 83"/>
                <a:gd name="T27" fmla="*/ 9 h 27"/>
                <a:gd name="T28" fmla="*/ 69 w 83"/>
                <a:gd name="T29" fmla="*/ 10 h 27"/>
                <a:gd name="T30" fmla="*/ 64 w 83"/>
                <a:gd name="T31" fmla="*/ 12 h 27"/>
                <a:gd name="T32" fmla="*/ 59 w 83"/>
                <a:gd name="T33" fmla="*/ 13 h 27"/>
                <a:gd name="T34" fmla="*/ 54 w 83"/>
                <a:gd name="T35" fmla="*/ 14 h 27"/>
                <a:gd name="T36" fmla="*/ 49 w 83"/>
                <a:gd name="T37" fmla="*/ 14 h 27"/>
                <a:gd name="T38" fmla="*/ 44 w 83"/>
                <a:gd name="T39" fmla="*/ 15 h 27"/>
                <a:gd name="T40" fmla="*/ 38 w 83"/>
                <a:gd name="T41" fmla="*/ 15 h 27"/>
                <a:gd name="T42" fmla="*/ 33 w 83"/>
                <a:gd name="T43" fmla="*/ 14 h 27"/>
                <a:gd name="T44" fmla="*/ 29 w 83"/>
                <a:gd name="T45" fmla="*/ 14 h 27"/>
                <a:gd name="T46" fmla="*/ 24 w 83"/>
                <a:gd name="T47" fmla="*/ 12 h 27"/>
                <a:gd name="T48" fmla="*/ 19 w 83"/>
                <a:gd name="T49" fmla="*/ 11 h 27"/>
                <a:gd name="T50" fmla="*/ 15 w 83"/>
                <a:gd name="T51" fmla="*/ 9 h 27"/>
                <a:gd name="T52" fmla="*/ 10 w 83"/>
                <a:gd name="T53" fmla="*/ 5 h 27"/>
                <a:gd name="T54" fmla="*/ 7 w 83"/>
                <a:gd name="T55" fmla="*/ 3 h 27"/>
                <a:gd name="T56" fmla="*/ 2 w 83"/>
                <a:gd name="T57" fmla="*/ 0 h 27"/>
                <a:gd name="T58" fmla="*/ 2 w 83"/>
                <a:gd name="T59" fmla="*/ 0 h 27"/>
                <a:gd name="T60" fmla="*/ 1 w 83"/>
                <a:gd name="T61" fmla="*/ 1 h 27"/>
                <a:gd name="T62" fmla="*/ 0 w 83"/>
                <a:gd name="T63" fmla="*/ 2 h 27"/>
                <a:gd name="T64" fmla="*/ 0 w 83"/>
                <a:gd name="T65" fmla="*/ 3 h 27"/>
                <a:gd name="T66" fmla="*/ 0 w 83"/>
                <a:gd name="T67" fmla="*/ 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3" h="27">
                  <a:moveTo>
                    <a:pt x="0" y="3"/>
                  </a:moveTo>
                  <a:lnTo>
                    <a:pt x="8" y="11"/>
                  </a:lnTo>
                  <a:lnTo>
                    <a:pt x="17" y="17"/>
                  </a:lnTo>
                  <a:lnTo>
                    <a:pt x="27" y="21"/>
                  </a:lnTo>
                  <a:lnTo>
                    <a:pt x="37" y="26"/>
                  </a:lnTo>
                  <a:lnTo>
                    <a:pt x="48" y="27"/>
                  </a:lnTo>
                  <a:lnTo>
                    <a:pt x="59" y="27"/>
                  </a:lnTo>
                  <a:lnTo>
                    <a:pt x="69" y="25"/>
                  </a:lnTo>
                  <a:lnTo>
                    <a:pt x="79" y="19"/>
                  </a:lnTo>
                  <a:lnTo>
                    <a:pt x="81" y="16"/>
                  </a:lnTo>
                  <a:lnTo>
                    <a:pt x="83" y="12"/>
                  </a:lnTo>
                  <a:lnTo>
                    <a:pt x="82" y="9"/>
                  </a:lnTo>
                  <a:lnTo>
                    <a:pt x="79" y="8"/>
                  </a:lnTo>
                  <a:lnTo>
                    <a:pt x="73" y="9"/>
                  </a:lnTo>
                  <a:lnTo>
                    <a:pt x="69" y="10"/>
                  </a:lnTo>
                  <a:lnTo>
                    <a:pt x="64" y="12"/>
                  </a:lnTo>
                  <a:lnTo>
                    <a:pt x="59" y="13"/>
                  </a:lnTo>
                  <a:lnTo>
                    <a:pt x="54" y="14"/>
                  </a:lnTo>
                  <a:lnTo>
                    <a:pt x="49" y="14"/>
                  </a:lnTo>
                  <a:lnTo>
                    <a:pt x="44" y="15"/>
                  </a:lnTo>
                  <a:lnTo>
                    <a:pt x="38" y="15"/>
                  </a:lnTo>
                  <a:lnTo>
                    <a:pt x="33" y="14"/>
                  </a:lnTo>
                  <a:lnTo>
                    <a:pt x="29" y="14"/>
                  </a:lnTo>
                  <a:lnTo>
                    <a:pt x="24" y="12"/>
                  </a:lnTo>
                  <a:lnTo>
                    <a:pt x="19" y="11"/>
                  </a:lnTo>
                  <a:lnTo>
                    <a:pt x="15" y="9"/>
                  </a:lnTo>
                  <a:lnTo>
                    <a:pt x="10" y="5"/>
                  </a:lnTo>
                  <a:lnTo>
                    <a:pt x="7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0" name="Freeform 50"/>
            <p:cNvSpPr>
              <a:spLocks/>
            </p:cNvSpPr>
            <p:nvPr/>
          </p:nvSpPr>
          <p:spPr bwMode="auto">
            <a:xfrm>
              <a:off x="5302" y="2557"/>
              <a:ext cx="37" cy="10"/>
            </a:xfrm>
            <a:custGeom>
              <a:avLst/>
              <a:gdLst>
                <a:gd name="T0" fmla="*/ 37 w 37"/>
                <a:gd name="T1" fmla="*/ 0 h 10"/>
                <a:gd name="T2" fmla="*/ 32 w 37"/>
                <a:gd name="T3" fmla="*/ 1 h 10"/>
                <a:gd name="T4" fmla="*/ 29 w 37"/>
                <a:gd name="T5" fmla="*/ 2 h 10"/>
                <a:gd name="T6" fmla="*/ 25 w 37"/>
                <a:gd name="T7" fmla="*/ 3 h 10"/>
                <a:gd name="T8" fmla="*/ 21 w 37"/>
                <a:gd name="T9" fmla="*/ 3 h 10"/>
                <a:gd name="T10" fmla="*/ 16 w 37"/>
                <a:gd name="T11" fmla="*/ 3 h 10"/>
                <a:gd name="T12" fmla="*/ 12 w 37"/>
                <a:gd name="T13" fmla="*/ 1 h 10"/>
                <a:gd name="T14" fmla="*/ 7 w 37"/>
                <a:gd name="T15" fmla="*/ 0 h 10"/>
                <a:gd name="T16" fmla="*/ 3 w 37"/>
                <a:gd name="T17" fmla="*/ 0 h 10"/>
                <a:gd name="T18" fmla="*/ 2 w 37"/>
                <a:gd name="T19" fmla="*/ 0 h 10"/>
                <a:gd name="T20" fmla="*/ 1 w 37"/>
                <a:gd name="T21" fmla="*/ 2 h 10"/>
                <a:gd name="T22" fmla="*/ 0 w 37"/>
                <a:gd name="T23" fmla="*/ 4 h 10"/>
                <a:gd name="T24" fmla="*/ 1 w 37"/>
                <a:gd name="T25" fmla="*/ 6 h 10"/>
                <a:gd name="T26" fmla="*/ 5 w 37"/>
                <a:gd name="T27" fmla="*/ 9 h 10"/>
                <a:gd name="T28" fmla="*/ 9 w 37"/>
                <a:gd name="T29" fmla="*/ 10 h 10"/>
                <a:gd name="T30" fmla="*/ 14 w 37"/>
                <a:gd name="T31" fmla="*/ 10 h 10"/>
                <a:gd name="T32" fmla="*/ 19 w 37"/>
                <a:gd name="T33" fmla="*/ 9 h 10"/>
                <a:gd name="T34" fmla="*/ 24 w 37"/>
                <a:gd name="T35" fmla="*/ 7 h 10"/>
                <a:gd name="T36" fmla="*/ 28 w 37"/>
                <a:gd name="T37" fmla="*/ 6 h 10"/>
                <a:gd name="T38" fmla="*/ 32 w 37"/>
                <a:gd name="T39" fmla="*/ 4 h 10"/>
                <a:gd name="T40" fmla="*/ 36 w 37"/>
                <a:gd name="T41" fmla="*/ 2 h 10"/>
                <a:gd name="T42" fmla="*/ 37 w 37"/>
                <a:gd name="T43" fmla="*/ 1 h 10"/>
                <a:gd name="T44" fmla="*/ 37 w 37"/>
                <a:gd name="T45" fmla="*/ 0 h 10"/>
                <a:gd name="T46" fmla="*/ 37 w 37"/>
                <a:gd name="T47" fmla="*/ 0 h 10"/>
                <a:gd name="T48" fmla="*/ 37 w 37"/>
                <a:gd name="T49" fmla="*/ 0 h 10"/>
                <a:gd name="T50" fmla="*/ 37 w 37"/>
                <a:gd name="T5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10">
                  <a:moveTo>
                    <a:pt x="37" y="0"/>
                  </a:moveTo>
                  <a:lnTo>
                    <a:pt x="32" y="1"/>
                  </a:lnTo>
                  <a:lnTo>
                    <a:pt x="29" y="2"/>
                  </a:lnTo>
                  <a:lnTo>
                    <a:pt x="25" y="3"/>
                  </a:lnTo>
                  <a:lnTo>
                    <a:pt x="21" y="3"/>
                  </a:lnTo>
                  <a:lnTo>
                    <a:pt x="16" y="3"/>
                  </a:lnTo>
                  <a:lnTo>
                    <a:pt x="12" y="1"/>
                  </a:lnTo>
                  <a:lnTo>
                    <a:pt x="7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1" y="6"/>
                  </a:lnTo>
                  <a:lnTo>
                    <a:pt x="5" y="9"/>
                  </a:lnTo>
                  <a:lnTo>
                    <a:pt x="9" y="10"/>
                  </a:lnTo>
                  <a:lnTo>
                    <a:pt x="14" y="10"/>
                  </a:lnTo>
                  <a:lnTo>
                    <a:pt x="19" y="9"/>
                  </a:lnTo>
                  <a:lnTo>
                    <a:pt x="24" y="7"/>
                  </a:lnTo>
                  <a:lnTo>
                    <a:pt x="28" y="6"/>
                  </a:lnTo>
                  <a:lnTo>
                    <a:pt x="32" y="4"/>
                  </a:lnTo>
                  <a:lnTo>
                    <a:pt x="36" y="2"/>
                  </a:lnTo>
                  <a:lnTo>
                    <a:pt x="37" y="1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1" name="Freeform 51"/>
            <p:cNvSpPr>
              <a:spLocks/>
            </p:cNvSpPr>
            <p:nvPr/>
          </p:nvSpPr>
          <p:spPr bwMode="auto">
            <a:xfrm>
              <a:off x="5152" y="2308"/>
              <a:ext cx="262" cy="321"/>
            </a:xfrm>
            <a:custGeom>
              <a:avLst/>
              <a:gdLst>
                <a:gd name="T0" fmla="*/ 1 w 262"/>
                <a:gd name="T1" fmla="*/ 67 h 321"/>
                <a:gd name="T2" fmla="*/ 5 w 262"/>
                <a:gd name="T3" fmla="*/ 40 h 321"/>
                <a:gd name="T4" fmla="*/ 20 w 262"/>
                <a:gd name="T5" fmla="*/ 19 h 321"/>
                <a:gd name="T6" fmla="*/ 44 w 262"/>
                <a:gd name="T7" fmla="*/ 8 h 321"/>
                <a:gd name="T8" fmla="*/ 71 w 262"/>
                <a:gd name="T9" fmla="*/ 7 h 321"/>
                <a:gd name="T10" fmla="*/ 96 w 262"/>
                <a:gd name="T11" fmla="*/ 16 h 321"/>
                <a:gd name="T12" fmla="*/ 116 w 262"/>
                <a:gd name="T13" fmla="*/ 32 h 321"/>
                <a:gd name="T14" fmla="*/ 132 w 262"/>
                <a:gd name="T15" fmla="*/ 52 h 321"/>
                <a:gd name="T16" fmla="*/ 145 w 262"/>
                <a:gd name="T17" fmla="*/ 93 h 321"/>
                <a:gd name="T18" fmla="*/ 152 w 262"/>
                <a:gd name="T19" fmla="*/ 158 h 321"/>
                <a:gd name="T20" fmla="*/ 159 w 262"/>
                <a:gd name="T21" fmla="*/ 208 h 321"/>
                <a:gd name="T22" fmla="*/ 175 w 262"/>
                <a:gd name="T23" fmla="*/ 256 h 321"/>
                <a:gd name="T24" fmla="*/ 202 w 262"/>
                <a:gd name="T25" fmla="*/ 302 h 321"/>
                <a:gd name="T26" fmla="*/ 240 w 262"/>
                <a:gd name="T27" fmla="*/ 321 h 321"/>
                <a:gd name="T28" fmla="*/ 262 w 262"/>
                <a:gd name="T29" fmla="*/ 314 h 321"/>
                <a:gd name="T30" fmla="*/ 261 w 262"/>
                <a:gd name="T31" fmla="*/ 310 h 321"/>
                <a:gd name="T32" fmla="*/ 237 w 262"/>
                <a:gd name="T33" fmla="*/ 316 h 321"/>
                <a:gd name="T34" fmla="*/ 200 w 262"/>
                <a:gd name="T35" fmla="*/ 297 h 321"/>
                <a:gd name="T36" fmla="*/ 175 w 262"/>
                <a:gd name="T37" fmla="*/ 253 h 321"/>
                <a:gd name="T38" fmla="*/ 160 w 262"/>
                <a:gd name="T39" fmla="*/ 205 h 321"/>
                <a:gd name="T40" fmla="*/ 154 w 262"/>
                <a:gd name="T41" fmla="*/ 153 h 321"/>
                <a:gd name="T42" fmla="*/ 146 w 262"/>
                <a:gd name="T43" fmla="*/ 88 h 321"/>
                <a:gd name="T44" fmla="*/ 132 w 262"/>
                <a:gd name="T45" fmla="*/ 47 h 321"/>
                <a:gd name="T46" fmla="*/ 117 w 262"/>
                <a:gd name="T47" fmla="*/ 28 h 321"/>
                <a:gd name="T48" fmla="*/ 98 w 262"/>
                <a:gd name="T49" fmla="*/ 14 h 321"/>
                <a:gd name="T50" fmla="*/ 76 w 262"/>
                <a:gd name="T51" fmla="*/ 4 h 321"/>
                <a:gd name="T52" fmla="*/ 48 w 262"/>
                <a:gd name="T53" fmla="*/ 0 h 321"/>
                <a:gd name="T54" fmla="*/ 21 w 262"/>
                <a:gd name="T55" fmla="*/ 12 h 321"/>
                <a:gd name="T56" fmla="*/ 5 w 262"/>
                <a:gd name="T57" fmla="*/ 36 h 321"/>
                <a:gd name="T58" fmla="*/ 0 w 262"/>
                <a:gd name="T59" fmla="*/ 66 h 321"/>
                <a:gd name="T60" fmla="*/ 3 w 262"/>
                <a:gd name="T61" fmla="*/ 82 h 321"/>
                <a:gd name="T62" fmla="*/ 4 w 262"/>
                <a:gd name="T63" fmla="*/ 82 h 321"/>
                <a:gd name="T64" fmla="*/ 4 w 262"/>
                <a:gd name="T65" fmla="*/ 82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321">
                  <a:moveTo>
                    <a:pt x="4" y="82"/>
                  </a:moveTo>
                  <a:lnTo>
                    <a:pt x="1" y="67"/>
                  </a:lnTo>
                  <a:lnTo>
                    <a:pt x="2" y="53"/>
                  </a:lnTo>
                  <a:lnTo>
                    <a:pt x="5" y="40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31" y="12"/>
                  </a:lnTo>
                  <a:lnTo>
                    <a:pt x="44" y="8"/>
                  </a:lnTo>
                  <a:lnTo>
                    <a:pt x="58" y="6"/>
                  </a:lnTo>
                  <a:lnTo>
                    <a:pt x="71" y="7"/>
                  </a:lnTo>
                  <a:lnTo>
                    <a:pt x="84" y="11"/>
                  </a:lnTo>
                  <a:lnTo>
                    <a:pt x="96" y="16"/>
                  </a:lnTo>
                  <a:lnTo>
                    <a:pt x="106" y="24"/>
                  </a:lnTo>
                  <a:lnTo>
                    <a:pt x="116" y="32"/>
                  </a:lnTo>
                  <a:lnTo>
                    <a:pt x="124" y="42"/>
                  </a:lnTo>
                  <a:lnTo>
                    <a:pt x="132" y="52"/>
                  </a:lnTo>
                  <a:lnTo>
                    <a:pt x="137" y="63"/>
                  </a:lnTo>
                  <a:lnTo>
                    <a:pt x="145" y="93"/>
                  </a:lnTo>
                  <a:lnTo>
                    <a:pt x="150" y="125"/>
                  </a:lnTo>
                  <a:lnTo>
                    <a:pt x="152" y="158"/>
                  </a:lnTo>
                  <a:lnTo>
                    <a:pt x="155" y="190"/>
                  </a:lnTo>
                  <a:lnTo>
                    <a:pt x="159" y="208"/>
                  </a:lnTo>
                  <a:lnTo>
                    <a:pt x="165" y="232"/>
                  </a:lnTo>
                  <a:lnTo>
                    <a:pt x="175" y="256"/>
                  </a:lnTo>
                  <a:lnTo>
                    <a:pt x="188" y="282"/>
                  </a:lnTo>
                  <a:lnTo>
                    <a:pt x="202" y="302"/>
                  </a:lnTo>
                  <a:lnTo>
                    <a:pt x="219" y="317"/>
                  </a:lnTo>
                  <a:lnTo>
                    <a:pt x="240" y="321"/>
                  </a:lnTo>
                  <a:lnTo>
                    <a:pt x="262" y="314"/>
                  </a:lnTo>
                  <a:lnTo>
                    <a:pt x="262" y="314"/>
                  </a:lnTo>
                  <a:lnTo>
                    <a:pt x="262" y="312"/>
                  </a:lnTo>
                  <a:lnTo>
                    <a:pt x="261" y="310"/>
                  </a:lnTo>
                  <a:lnTo>
                    <a:pt x="261" y="310"/>
                  </a:lnTo>
                  <a:lnTo>
                    <a:pt x="237" y="316"/>
                  </a:lnTo>
                  <a:lnTo>
                    <a:pt x="217" y="310"/>
                  </a:lnTo>
                  <a:lnTo>
                    <a:pt x="200" y="297"/>
                  </a:lnTo>
                  <a:lnTo>
                    <a:pt x="187" y="278"/>
                  </a:lnTo>
                  <a:lnTo>
                    <a:pt x="175" y="253"/>
                  </a:lnTo>
                  <a:lnTo>
                    <a:pt x="166" y="229"/>
                  </a:lnTo>
                  <a:lnTo>
                    <a:pt x="160" y="205"/>
                  </a:lnTo>
                  <a:lnTo>
                    <a:pt x="157" y="184"/>
                  </a:lnTo>
                  <a:lnTo>
                    <a:pt x="154" y="153"/>
                  </a:lnTo>
                  <a:lnTo>
                    <a:pt x="151" y="120"/>
                  </a:lnTo>
                  <a:lnTo>
                    <a:pt x="146" y="88"/>
                  </a:lnTo>
                  <a:lnTo>
                    <a:pt x="137" y="57"/>
                  </a:lnTo>
                  <a:lnTo>
                    <a:pt x="132" y="47"/>
                  </a:lnTo>
                  <a:lnTo>
                    <a:pt x="125" y="36"/>
                  </a:lnTo>
                  <a:lnTo>
                    <a:pt x="117" y="28"/>
                  </a:lnTo>
                  <a:lnTo>
                    <a:pt x="108" y="20"/>
                  </a:lnTo>
                  <a:lnTo>
                    <a:pt x="98" y="14"/>
                  </a:lnTo>
                  <a:lnTo>
                    <a:pt x="87" y="9"/>
                  </a:lnTo>
                  <a:lnTo>
                    <a:pt x="76" y="4"/>
                  </a:lnTo>
                  <a:lnTo>
                    <a:pt x="65" y="1"/>
                  </a:lnTo>
                  <a:lnTo>
                    <a:pt x="48" y="0"/>
                  </a:lnTo>
                  <a:lnTo>
                    <a:pt x="33" y="4"/>
                  </a:lnTo>
                  <a:lnTo>
                    <a:pt x="21" y="12"/>
                  </a:lnTo>
                  <a:lnTo>
                    <a:pt x="12" y="22"/>
                  </a:lnTo>
                  <a:lnTo>
                    <a:pt x="5" y="36"/>
                  </a:lnTo>
                  <a:lnTo>
                    <a:pt x="1" y="50"/>
                  </a:lnTo>
                  <a:lnTo>
                    <a:pt x="0" y="66"/>
                  </a:lnTo>
                  <a:lnTo>
                    <a:pt x="3" y="81"/>
                  </a:lnTo>
                  <a:lnTo>
                    <a:pt x="3" y="82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2"/>
                  </a:lnTo>
                  <a:lnTo>
                    <a:pt x="4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2" name="Freeform 52"/>
            <p:cNvSpPr>
              <a:spLocks/>
            </p:cNvSpPr>
            <p:nvPr/>
          </p:nvSpPr>
          <p:spPr bwMode="auto">
            <a:xfrm>
              <a:off x="5192" y="2353"/>
              <a:ext cx="254" cy="359"/>
            </a:xfrm>
            <a:custGeom>
              <a:avLst/>
              <a:gdLst>
                <a:gd name="T0" fmla="*/ 14 w 254"/>
                <a:gd name="T1" fmla="*/ 8 h 359"/>
                <a:gd name="T2" fmla="*/ 36 w 254"/>
                <a:gd name="T3" fmla="*/ 7 h 359"/>
                <a:gd name="T4" fmla="*/ 56 w 254"/>
                <a:gd name="T5" fmla="*/ 30 h 359"/>
                <a:gd name="T6" fmla="*/ 72 w 254"/>
                <a:gd name="T7" fmla="*/ 59 h 359"/>
                <a:gd name="T8" fmla="*/ 88 w 254"/>
                <a:gd name="T9" fmla="*/ 92 h 359"/>
                <a:gd name="T10" fmla="*/ 102 w 254"/>
                <a:gd name="T11" fmla="*/ 134 h 359"/>
                <a:gd name="T12" fmla="*/ 113 w 254"/>
                <a:gd name="T13" fmla="*/ 178 h 359"/>
                <a:gd name="T14" fmla="*/ 121 w 254"/>
                <a:gd name="T15" fmla="*/ 221 h 359"/>
                <a:gd name="T16" fmla="*/ 131 w 254"/>
                <a:gd name="T17" fmla="*/ 256 h 359"/>
                <a:gd name="T18" fmla="*/ 140 w 254"/>
                <a:gd name="T19" fmla="*/ 283 h 359"/>
                <a:gd name="T20" fmla="*/ 153 w 254"/>
                <a:gd name="T21" fmla="*/ 309 h 359"/>
                <a:gd name="T22" fmla="*/ 170 w 254"/>
                <a:gd name="T23" fmla="*/ 332 h 359"/>
                <a:gd name="T24" fmla="*/ 189 w 254"/>
                <a:gd name="T25" fmla="*/ 350 h 359"/>
                <a:gd name="T26" fmla="*/ 210 w 254"/>
                <a:gd name="T27" fmla="*/ 359 h 359"/>
                <a:gd name="T28" fmla="*/ 230 w 254"/>
                <a:gd name="T29" fmla="*/ 358 h 359"/>
                <a:gd name="T30" fmla="*/ 247 w 254"/>
                <a:gd name="T31" fmla="*/ 345 h 359"/>
                <a:gd name="T32" fmla="*/ 254 w 254"/>
                <a:gd name="T33" fmla="*/ 329 h 359"/>
                <a:gd name="T34" fmla="*/ 246 w 254"/>
                <a:gd name="T35" fmla="*/ 322 h 359"/>
                <a:gd name="T36" fmla="*/ 234 w 254"/>
                <a:gd name="T37" fmla="*/ 337 h 359"/>
                <a:gd name="T38" fmla="*/ 212 w 254"/>
                <a:gd name="T39" fmla="*/ 346 h 359"/>
                <a:gd name="T40" fmla="*/ 188 w 254"/>
                <a:gd name="T41" fmla="*/ 336 h 359"/>
                <a:gd name="T42" fmla="*/ 167 w 254"/>
                <a:gd name="T43" fmla="*/ 316 h 359"/>
                <a:gd name="T44" fmla="*/ 153 w 254"/>
                <a:gd name="T45" fmla="*/ 295 h 359"/>
                <a:gd name="T46" fmla="*/ 143 w 254"/>
                <a:gd name="T47" fmla="*/ 274 h 359"/>
                <a:gd name="T48" fmla="*/ 136 w 254"/>
                <a:gd name="T49" fmla="*/ 251 h 359"/>
                <a:gd name="T50" fmla="*/ 131 w 254"/>
                <a:gd name="T51" fmla="*/ 228 h 359"/>
                <a:gd name="T52" fmla="*/ 123 w 254"/>
                <a:gd name="T53" fmla="*/ 199 h 359"/>
                <a:gd name="T54" fmla="*/ 115 w 254"/>
                <a:gd name="T55" fmla="*/ 163 h 359"/>
                <a:gd name="T56" fmla="*/ 105 w 254"/>
                <a:gd name="T57" fmla="*/ 127 h 359"/>
                <a:gd name="T58" fmla="*/ 94 w 254"/>
                <a:gd name="T59" fmla="*/ 92 h 359"/>
                <a:gd name="T60" fmla="*/ 79 w 254"/>
                <a:gd name="T61" fmla="*/ 62 h 359"/>
                <a:gd name="T62" fmla="*/ 60 w 254"/>
                <a:gd name="T63" fmla="*/ 29 h 359"/>
                <a:gd name="T64" fmla="*/ 37 w 254"/>
                <a:gd name="T65" fmla="*/ 4 h 359"/>
                <a:gd name="T66" fmla="*/ 12 w 254"/>
                <a:gd name="T67" fmla="*/ 4 h 359"/>
                <a:gd name="T68" fmla="*/ 0 w 254"/>
                <a:gd name="T69" fmla="*/ 21 h 359"/>
                <a:gd name="T70" fmla="*/ 1 w 254"/>
                <a:gd name="T71" fmla="*/ 22 h 359"/>
                <a:gd name="T72" fmla="*/ 3 w 254"/>
                <a:gd name="T73" fmla="*/ 22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4" h="359">
                  <a:moveTo>
                    <a:pt x="3" y="22"/>
                  </a:moveTo>
                  <a:lnTo>
                    <a:pt x="14" y="8"/>
                  </a:lnTo>
                  <a:lnTo>
                    <a:pt x="25" y="4"/>
                  </a:lnTo>
                  <a:lnTo>
                    <a:pt x="36" y="7"/>
                  </a:lnTo>
                  <a:lnTo>
                    <a:pt x="46" y="17"/>
                  </a:lnTo>
                  <a:lnTo>
                    <a:pt x="56" y="30"/>
                  </a:lnTo>
                  <a:lnTo>
                    <a:pt x="65" y="45"/>
                  </a:lnTo>
                  <a:lnTo>
                    <a:pt x="72" y="59"/>
                  </a:lnTo>
                  <a:lnTo>
                    <a:pt x="79" y="72"/>
                  </a:lnTo>
                  <a:lnTo>
                    <a:pt x="88" y="92"/>
                  </a:lnTo>
                  <a:lnTo>
                    <a:pt x="96" y="113"/>
                  </a:lnTo>
                  <a:lnTo>
                    <a:pt x="102" y="134"/>
                  </a:lnTo>
                  <a:lnTo>
                    <a:pt x="107" y="155"/>
                  </a:lnTo>
                  <a:lnTo>
                    <a:pt x="113" y="178"/>
                  </a:lnTo>
                  <a:lnTo>
                    <a:pt x="117" y="200"/>
                  </a:lnTo>
                  <a:lnTo>
                    <a:pt x="121" y="221"/>
                  </a:lnTo>
                  <a:lnTo>
                    <a:pt x="126" y="243"/>
                  </a:lnTo>
                  <a:lnTo>
                    <a:pt x="131" y="256"/>
                  </a:lnTo>
                  <a:lnTo>
                    <a:pt x="135" y="270"/>
                  </a:lnTo>
                  <a:lnTo>
                    <a:pt x="140" y="283"/>
                  </a:lnTo>
                  <a:lnTo>
                    <a:pt x="147" y="296"/>
                  </a:lnTo>
                  <a:lnTo>
                    <a:pt x="153" y="309"/>
                  </a:lnTo>
                  <a:lnTo>
                    <a:pt x="160" y="321"/>
                  </a:lnTo>
                  <a:lnTo>
                    <a:pt x="170" y="332"/>
                  </a:lnTo>
                  <a:lnTo>
                    <a:pt x="179" y="343"/>
                  </a:lnTo>
                  <a:lnTo>
                    <a:pt x="189" y="350"/>
                  </a:lnTo>
                  <a:lnTo>
                    <a:pt x="200" y="355"/>
                  </a:lnTo>
                  <a:lnTo>
                    <a:pt x="210" y="359"/>
                  </a:lnTo>
                  <a:lnTo>
                    <a:pt x="221" y="359"/>
                  </a:lnTo>
                  <a:lnTo>
                    <a:pt x="230" y="358"/>
                  </a:lnTo>
                  <a:lnTo>
                    <a:pt x="240" y="352"/>
                  </a:lnTo>
                  <a:lnTo>
                    <a:pt x="247" y="345"/>
                  </a:lnTo>
                  <a:lnTo>
                    <a:pt x="254" y="334"/>
                  </a:lnTo>
                  <a:lnTo>
                    <a:pt x="254" y="329"/>
                  </a:lnTo>
                  <a:lnTo>
                    <a:pt x="250" y="325"/>
                  </a:lnTo>
                  <a:lnTo>
                    <a:pt x="246" y="322"/>
                  </a:lnTo>
                  <a:lnTo>
                    <a:pt x="243" y="324"/>
                  </a:lnTo>
                  <a:lnTo>
                    <a:pt x="234" y="337"/>
                  </a:lnTo>
                  <a:lnTo>
                    <a:pt x="224" y="344"/>
                  </a:lnTo>
                  <a:lnTo>
                    <a:pt x="212" y="346"/>
                  </a:lnTo>
                  <a:lnTo>
                    <a:pt x="201" y="343"/>
                  </a:lnTo>
                  <a:lnTo>
                    <a:pt x="188" y="336"/>
                  </a:lnTo>
                  <a:lnTo>
                    <a:pt x="177" y="327"/>
                  </a:lnTo>
                  <a:lnTo>
                    <a:pt x="167" y="316"/>
                  </a:lnTo>
                  <a:lnTo>
                    <a:pt x="159" y="306"/>
                  </a:lnTo>
                  <a:lnTo>
                    <a:pt x="153" y="295"/>
                  </a:lnTo>
                  <a:lnTo>
                    <a:pt x="149" y="285"/>
                  </a:lnTo>
                  <a:lnTo>
                    <a:pt x="143" y="274"/>
                  </a:lnTo>
                  <a:lnTo>
                    <a:pt x="140" y="262"/>
                  </a:lnTo>
                  <a:lnTo>
                    <a:pt x="136" y="251"/>
                  </a:lnTo>
                  <a:lnTo>
                    <a:pt x="133" y="240"/>
                  </a:lnTo>
                  <a:lnTo>
                    <a:pt x="131" y="228"/>
                  </a:lnTo>
                  <a:lnTo>
                    <a:pt x="128" y="217"/>
                  </a:lnTo>
                  <a:lnTo>
                    <a:pt x="123" y="199"/>
                  </a:lnTo>
                  <a:lnTo>
                    <a:pt x="119" y="181"/>
                  </a:lnTo>
                  <a:lnTo>
                    <a:pt x="115" y="163"/>
                  </a:lnTo>
                  <a:lnTo>
                    <a:pt x="111" y="145"/>
                  </a:lnTo>
                  <a:lnTo>
                    <a:pt x="105" y="127"/>
                  </a:lnTo>
                  <a:lnTo>
                    <a:pt x="100" y="110"/>
                  </a:lnTo>
                  <a:lnTo>
                    <a:pt x="94" y="92"/>
                  </a:lnTo>
                  <a:lnTo>
                    <a:pt x="85" y="75"/>
                  </a:lnTo>
                  <a:lnTo>
                    <a:pt x="79" y="62"/>
                  </a:lnTo>
                  <a:lnTo>
                    <a:pt x="70" y="46"/>
                  </a:lnTo>
                  <a:lnTo>
                    <a:pt x="60" y="29"/>
                  </a:lnTo>
                  <a:lnTo>
                    <a:pt x="49" y="15"/>
                  </a:lnTo>
                  <a:lnTo>
                    <a:pt x="37" y="4"/>
                  </a:lnTo>
                  <a:lnTo>
                    <a:pt x="25" y="0"/>
                  </a:lnTo>
                  <a:lnTo>
                    <a:pt x="12" y="4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1" y="21"/>
                  </a:lnTo>
                  <a:lnTo>
                    <a:pt x="1" y="22"/>
                  </a:lnTo>
                  <a:lnTo>
                    <a:pt x="3" y="22"/>
                  </a:lnTo>
                  <a:lnTo>
                    <a:pt x="3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3" name="Freeform 53"/>
            <p:cNvSpPr>
              <a:spLocks/>
            </p:cNvSpPr>
            <p:nvPr/>
          </p:nvSpPr>
          <p:spPr bwMode="auto">
            <a:xfrm>
              <a:off x="5120" y="2339"/>
              <a:ext cx="49" cy="102"/>
            </a:xfrm>
            <a:custGeom>
              <a:avLst/>
              <a:gdLst>
                <a:gd name="T0" fmla="*/ 49 w 49"/>
                <a:gd name="T1" fmla="*/ 15 h 102"/>
                <a:gd name="T2" fmla="*/ 44 w 49"/>
                <a:gd name="T3" fmla="*/ 8 h 102"/>
                <a:gd name="T4" fmla="*/ 37 w 49"/>
                <a:gd name="T5" fmla="*/ 4 h 102"/>
                <a:gd name="T6" fmla="*/ 32 w 49"/>
                <a:gd name="T7" fmla="*/ 1 h 102"/>
                <a:gd name="T8" fmla="*/ 26 w 49"/>
                <a:gd name="T9" fmla="*/ 0 h 102"/>
                <a:gd name="T10" fmla="*/ 21 w 49"/>
                <a:gd name="T11" fmla="*/ 1 h 102"/>
                <a:gd name="T12" fmla="*/ 15 w 49"/>
                <a:gd name="T13" fmla="*/ 4 h 102"/>
                <a:gd name="T14" fmla="*/ 10 w 49"/>
                <a:gd name="T15" fmla="*/ 9 h 102"/>
                <a:gd name="T16" fmla="*/ 6 w 49"/>
                <a:gd name="T17" fmla="*/ 17 h 102"/>
                <a:gd name="T18" fmla="*/ 0 w 49"/>
                <a:gd name="T19" fmla="*/ 38 h 102"/>
                <a:gd name="T20" fmla="*/ 1 w 49"/>
                <a:gd name="T21" fmla="*/ 60 h 102"/>
                <a:gd name="T22" fmla="*/ 9 w 49"/>
                <a:gd name="T23" fmla="*/ 81 h 102"/>
                <a:gd name="T24" fmla="*/ 19 w 49"/>
                <a:gd name="T25" fmla="*/ 102 h 102"/>
                <a:gd name="T26" fmla="*/ 19 w 49"/>
                <a:gd name="T27" fmla="*/ 102 h 102"/>
                <a:gd name="T28" fmla="*/ 21 w 49"/>
                <a:gd name="T29" fmla="*/ 101 h 102"/>
                <a:gd name="T30" fmla="*/ 22 w 49"/>
                <a:gd name="T31" fmla="*/ 98 h 102"/>
                <a:gd name="T32" fmla="*/ 22 w 49"/>
                <a:gd name="T33" fmla="*/ 97 h 102"/>
                <a:gd name="T34" fmla="*/ 16 w 49"/>
                <a:gd name="T35" fmla="*/ 86 h 102"/>
                <a:gd name="T36" fmla="*/ 11 w 49"/>
                <a:gd name="T37" fmla="*/ 74 h 102"/>
                <a:gd name="T38" fmla="*/ 7 w 49"/>
                <a:gd name="T39" fmla="*/ 61 h 102"/>
                <a:gd name="T40" fmla="*/ 4 w 49"/>
                <a:gd name="T41" fmla="*/ 49 h 102"/>
                <a:gd name="T42" fmla="*/ 4 w 49"/>
                <a:gd name="T43" fmla="*/ 34 h 102"/>
                <a:gd name="T44" fmla="*/ 8 w 49"/>
                <a:gd name="T45" fmla="*/ 18 h 102"/>
                <a:gd name="T46" fmla="*/ 16 w 49"/>
                <a:gd name="T47" fmla="*/ 5 h 102"/>
                <a:gd name="T48" fmla="*/ 30 w 49"/>
                <a:gd name="T49" fmla="*/ 2 h 102"/>
                <a:gd name="T50" fmla="*/ 35 w 49"/>
                <a:gd name="T51" fmla="*/ 4 h 102"/>
                <a:gd name="T52" fmla="*/ 40 w 49"/>
                <a:gd name="T53" fmla="*/ 8 h 102"/>
                <a:gd name="T54" fmla="*/ 45 w 49"/>
                <a:gd name="T55" fmla="*/ 13 h 102"/>
                <a:gd name="T56" fmla="*/ 48 w 49"/>
                <a:gd name="T57" fmla="*/ 16 h 102"/>
                <a:gd name="T58" fmla="*/ 48 w 49"/>
                <a:gd name="T59" fmla="*/ 16 h 102"/>
                <a:gd name="T60" fmla="*/ 49 w 49"/>
                <a:gd name="T61" fmla="*/ 16 h 102"/>
                <a:gd name="T62" fmla="*/ 49 w 49"/>
                <a:gd name="T63" fmla="*/ 15 h 102"/>
                <a:gd name="T64" fmla="*/ 49 w 49"/>
                <a:gd name="T65" fmla="*/ 15 h 102"/>
                <a:gd name="T66" fmla="*/ 49 w 49"/>
                <a:gd name="T67" fmla="*/ 1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102">
                  <a:moveTo>
                    <a:pt x="49" y="15"/>
                  </a:moveTo>
                  <a:lnTo>
                    <a:pt x="44" y="8"/>
                  </a:lnTo>
                  <a:lnTo>
                    <a:pt x="37" y="4"/>
                  </a:lnTo>
                  <a:lnTo>
                    <a:pt x="32" y="1"/>
                  </a:lnTo>
                  <a:lnTo>
                    <a:pt x="26" y="0"/>
                  </a:lnTo>
                  <a:lnTo>
                    <a:pt x="21" y="1"/>
                  </a:lnTo>
                  <a:lnTo>
                    <a:pt x="15" y="4"/>
                  </a:lnTo>
                  <a:lnTo>
                    <a:pt x="10" y="9"/>
                  </a:lnTo>
                  <a:lnTo>
                    <a:pt x="6" y="17"/>
                  </a:lnTo>
                  <a:lnTo>
                    <a:pt x="0" y="38"/>
                  </a:lnTo>
                  <a:lnTo>
                    <a:pt x="1" y="60"/>
                  </a:lnTo>
                  <a:lnTo>
                    <a:pt x="9" y="81"/>
                  </a:lnTo>
                  <a:lnTo>
                    <a:pt x="19" y="102"/>
                  </a:lnTo>
                  <a:lnTo>
                    <a:pt x="19" y="102"/>
                  </a:lnTo>
                  <a:lnTo>
                    <a:pt x="21" y="101"/>
                  </a:lnTo>
                  <a:lnTo>
                    <a:pt x="22" y="98"/>
                  </a:lnTo>
                  <a:lnTo>
                    <a:pt x="22" y="97"/>
                  </a:lnTo>
                  <a:lnTo>
                    <a:pt x="16" y="86"/>
                  </a:lnTo>
                  <a:lnTo>
                    <a:pt x="11" y="74"/>
                  </a:lnTo>
                  <a:lnTo>
                    <a:pt x="7" y="61"/>
                  </a:lnTo>
                  <a:lnTo>
                    <a:pt x="4" y="49"/>
                  </a:lnTo>
                  <a:lnTo>
                    <a:pt x="4" y="34"/>
                  </a:lnTo>
                  <a:lnTo>
                    <a:pt x="8" y="18"/>
                  </a:lnTo>
                  <a:lnTo>
                    <a:pt x="16" y="5"/>
                  </a:lnTo>
                  <a:lnTo>
                    <a:pt x="30" y="2"/>
                  </a:lnTo>
                  <a:lnTo>
                    <a:pt x="35" y="4"/>
                  </a:lnTo>
                  <a:lnTo>
                    <a:pt x="40" y="8"/>
                  </a:lnTo>
                  <a:lnTo>
                    <a:pt x="45" y="13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49" y="16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4" name="Freeform 54"/>
            <p:cNvSpPr>
              <a:spLocks/>
            </p:cNvSpPr>
            <p:nvPr/>
          </p:nvSpPr>
          <p:spPr bwMode="auto">
            <a:xfrm>
              <a:off x="5242" y="2304"/>
              <a:ext cx="302" cy="493"/>
            </a:xfrm>
            <a:custGeom>
              <a:avLst/>
              <a:gdLst>
                <a:gd name="T0" fmla="*/ 12 w 302"/>
                <a:gd name="T1" fmla="*/ 12 h 493"/>
                <a:gd name="T2" fmla="*/ 34 w 302"/>
                <a:gd name="T3" fmla="*/ 8 h 493"/>
                <a:gd name="T4" fmla="*/ 57 w 302"/>
                <a:gd name="T5" fmla="*/ 6 h 493"/>
                <a:gd name="T6" fmla="*/ 81 w 302"/>
                <a:gd name="T7" fmla="*/ 7 h 493"/>
                <a:gd name="T8" fmla="*/ 104 w 302"/>
                <a:gd name="T9" fmla="*/ 10 h 493"/>
                <a:gd name="T10" fmla="*/ 127 w 302"/>
                <a:gd name="T11" fmla="*/ 15 h 493"/>
                <a:gd name="T12" fmla="*/ 151 w 302"/>
                <a:gd name="T13" fmla="*/ 21 h 493"/>
                <a:gd name="T14" fmla="*/ 172 w 302"/>
                <a:gd name="T15" fmla="*/ 29 h 493"/>
                <a:gd name="T16" fmla="*/ 201 w 302"/>
                <a:gd name="T17" fmla="*/ 44 h 493"/>
                <a:gd name="T18" fmla="*/ 232 w 302"/>
                <a:gd name="T19" fmla="*/ 75 h 493"/>
                <a:gd name="T20" fmla="*/ 252 w 302"/>
                <a:gd name="T21" fmla="*/ 114 h 493"/>
                <a:gd name="T22" fmla="*/ 262 w 302"/>
                <a:gd name="T23" fmla="*/ 159 h 493"/>
                <a:gd name="T24" fmla="*/ 264 w 302"/>
                <a:gd name="T25" fmla="*/ 224 h 493"/>
                <a:gd name="T26" fmla="*/ 269 w 302"/>
                <a:gd name="T27" fmla="*/ 309 h 493"/>
                <a:gd name="T28" fmla="*/ 286 w 302"/>
                <a:gd name="T29" fmla="*/ 365 h 493"/>
                <a:gd name="T30" fmla="*/ 296 w 302"/>
                <a:gd name="T31" fmla="*/ 396 h 493"/>
                <a:gd name="T32" fmla="*/ 299 w 302"/>
                <a:gd name="T33" fmla="*/ 427 h 493"/>
                <a:gd name="T34" fmla="*/ 289 w 302"/>
                <a:gd name="T35" fmla="*/ 455 h 493"/>
                <a:gd name="T36" fmla="*/ 272 w 302"/>
                <a:gd name="T37" fmla="*/ 472 h 493"/>
                <a:gd name="T38" fmla="*/ 253 w 302"/>
                <a:gd name="T39" fmla="*/ 479 h 493"/>
                <a:gd name="T40" fmla="*/ 233 w 302"/>
                <a:gd name="T41" fmla="*/ 481 h 493"/>
                <a:gd name="T42" fmla="*/ 215 w 302"/>
                <a:gd name="T43" fmla="*/ 475 h 493"/>
                <a:gd name="T44" fmla="*/ 207 w 302"/>
                <a:gd name="T45" fmla="*/ 468 h 493"/>
                <a:gd name="T46" fmla="*/ 200 w 302"/>
                <a:gd name="T47" fmla="*/ 474 h 493"/>
                <a:gd name="T48" fmla="*/ 208 w 302"/>
                <a:gd name="T49" fmla="*/ 488 h 493"/>
                <a:gd name="T50" fmla="*/ 232 w 302"/>
                <a:gd name="T51" fmla="*/ 493 h 493"/>
                <a:gd name="T52" fmla="*/ 261 w 302"/>
                <a:gd name="T53" fmla="*/ 484 h 493"/>
                <a:gd name="T54" fmla="*/ 285 w 302"/>
                <a:gd name="T55" fmla="*/ 468 h 493"/>
                <a:gd name="T56" fmla="*/ 300 w 302"/>
                <a:gd name="T57" fmla="*/ 442 h 493"/>
                <a:gd name="T58" fmla="*/ 301 w 302"/>
                <a:gd name="T59" fmla="*/ 406 h 493"/>
                <a:gd name="T60" fmla="*/ 295 w 302"/>
                <a:gd name="T61" fmla="*/ 375 h 493"/>
                <a:gd name="T62" fmla="*/ 285 w 302"/>
                <a:gd name="T63" fmla="*/ 349 h 493"/>
                <a:gd name="T64" fmla="*/ 273 w 302"/>
                <a:gd name="T65" fmla="*/ 319 h 493"/>
                <a:gd name="T66" fmla="*/ 269 w 302"/>
                <a:gd name="T67" fmla="*/ 280 h 493"/>
                <a:gd name="T68" fmla="*/ 268 w 302"/>
                <a:gd name="T69" fmla="*/ 231 h 493"/>
                <a:gd name="T70" fmla="*/ 268 w 302"/>
                <a:gd name="T71" fmla="*/ 177 h 493"/>
                <a:gd name="T72" fmla="*/ 262 w 302"/>
                <a:gd name="T73" fmla="*/ 124 h 493"/>
                <a:gd name="T74" fmla="*/ 237 w 302"/>
                <a:gd name="T75" fmla="*/ 73 h 493"/>
                <a:gd name="T76" fmla="*/ 205 w 302"/>
                <a:gd name="T77" fmla="*/ 39 h 493"/>
                <a:gd name="T78" fmla="*/ 182 w 302"/>
                <a:gd name="T79" fmla="*/ 25 h 493"/>
                <a:gd name="T80" fmla="*/ 156 w 302"/>
                <a:gd name="T81" fmla="*/ 15 h 493"/>
                <a:gd name="T82" fmla="*/ 128 w 302"/>
                <a:gd name="T83" fmla="*/ 6 h 493"/>
                <a:gd name="T84" fmla="*/ 100 w 302"/>
                <a:gd name="T85" fmla="*/ 2 h 493"/>
                <a:gd name="T86" fmla="*/ 70 w 302"/>
                <a:gd name="T87" fmla="*/ 0 h 493"/>
                <a:gd name="T88" fmla="*/ 42 w 302"/>
                <a:gd name="T89" fmla="*/ 2 h 493"/>
                <a:gd name="T90" fmla="*/ 15 w 302"/>
                <a:gd name="T91" fmla="*/ 6 h 493"/>
                <a:gd name="T92" fmla="*/ 2 w 302"/>
                <a:gd name="T93" fmla="*/ 11 h 493"/>
                <a:gd name="T94" fmla="*/ 0 w 302"/>
                <a:gd name="T95" fmla="*/ 15 h 493"/>
                <a:gd name="T96" fmla="*/ 1 w 302"/>
                <a:gd name="T97" fmla="*/ 15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2" h="493">
                  <a:moveTo>
                    <a:pt x="1" y="15"/>
                  </a:moveTo>
                  <a:lnTo>
                    <a:pt x="12" y="12"/>
                  </a:lnTo>
                  <a:lnTo>
                    <a:pt x="22" y="10"/>
                  </a:lnTo>
                  <a:lnTo>
                    <a:pt x="34" y="8"/>
                  </a:lnTo>
                  <a:lnTo>
                    <a:pt x="46" y="7"/>
                  </a:lnTo>
                  <a:lnTo>
                    <a:pt x="57" y="6"/>
                  </a:lnTo>
                  <a:lnTo>
                    <a:pt x="69" y="6"/>
                  </a:lnTo>
                  <a:lnTo>
                    <a:pt x="81" y="7"/>
                  </a:lnTo>
                  <a:lnTo>
                    <a:pt x="92" y="8"/>
                  </a:lnTo>
                  <a:lnTo>
                    <a:pt x="104" y="10"/>
                  </a:lnTo>
                  <a:lnTo>
                    <a:pt x="116" y="12"/>
                  </a:lnTo>
                  <a:lnTo>
                    <a:pt x="127" y="15"/>
                  </a:lnTo>
                  <a:lnTo>
                    <a:pt x="139" y="17"/>
                  </a:lnTo>
                  <a:lnTo>
                    <a:pt x="151" y="21"/>
                  </a:lnTo>
                  <a:lnTo>
                    <a:pt x="161" y="24"/>
                  </a:lnTo>
                  <a:lnTo>
                    <a:pt x="172" y="29"/>
                  </a:lnTo>
                  <a:lnTo>
                    <a:pt x="181" y="33"/>
                  </a:lnTo>
                  <a:lnTo>
                    <a:pt x="201" y="44"/>
                  </a:lnTo>
                  <a:lnTo>
                    <a:pt x="218" y="58"/>
                  </a:lnTo>
                  <a:lnTo>
                    <a:pt x="232" y="75"/>
                  </a:lnTo>
                  <a:lnTo>
                    <a:pt x="244" y="94"/>
                  </a:lnTo>
                  <a:lnTo>
                    <a:pt x="252" y="114"/>
                  </a:lnTo>
                  <a:lnTo>
                    <a:pt x="259" y="137"/>
                  </a:lnTo>
                  <a:lnTo>
                    <a:pt x="262" y="159"/>
                  </a:lnTo>
                  <a:lnTo>
                    <a:pt x="264" y="181"/>
                  </a:lnTo>
                  <a:lnTo>
                    <a:pt x="264" y="224"/>
                  </a:lnTo>
                  <a:lnTo>
                    <a:pt x="265" y="268"/>
                  </a:lnTo>
                  <a:lnTo>
                    <a:pt x="269" y="309"/>
                  </a:lnTo>
                  <a:lnTo>
                    <a:pt x="281" y="352"/>
                  </a:lnTo>
                  <a:lnTo>
                    <a:pt x="286" y="365"/>
                  </a:lnTo>
                  <a:lnTo>
                    <a:pt x="291" y="380"/>
                  </a:lnTo>
                  <a:lnTo>
                    <a:pt x="296" y="396"/>
                  </a:lnTo>
                  <a:lnTo>
                    <a:pt x="298" y="411"/>
                  </a:lnTo>
                  <a:lnTo>
                    <a:pt x="299" y="427"/>
                  </a:lnTo>
                  <a:lnTo>
                    <a:pt x="296" y="442"/>
                  </a:lnTo>
                  <a:lnTo>
                    <a:pt x="289" y="455"/>
                  </a:lnTo>
                  <a:lnTo>
                    <a:pt x="279" y="468"/>
                  </a:lnTo>
                  <a:lnTo>
                    <a:pt x="272" y="472"/>
                  </a:lnTo>
                  <a:lnTo>
                    <a:pt x="263" y="476"/>
                  </a:lnTo>
                  <a:lnTo>
                    <a:pt x="253" y="479"/>
                  </a:lnTo>
                  <a:lnTo>
                    <a:pt x="243" y="481"/>
                  </a:lnTo>
                  <a:lnTo>
                    <a:pt x="233" y="481"/>
                  </a:lnTo>
                  <a:lnTo>
                    <a:pt x="224" y="480"/>
                  </a:lnTo>
                  <a:lnTo>
                    <a:pt x="215" y="475"/>
                  </a:lnTo>
                  <a:lnTo>
                    <a:pt x="210" y="469"/>
                  </a:lnTo>
                  <a:lnTo>
                    <a:pt x="207" y="468"/>
                  </a:lnTo>
                  <a:lnTo>
                    <a:pt x="204" y="470"/>
                  </a:lnTo>
                  <a:lnTo>
                    <a:pt x="200" y="474"/>
                  </a:lnTo>
                  <a:lnTo>
                    <a:pt x="200" y="479"/>
                  </a:lnTo>
                  <a:lnTo>
                    <a:pt x="208" y="488"/>
                  </a:lnTo>
                  <a:lnTo>
                    <a:pt x="219" y="493"/>
                  </a:lnTo>
                  <a:lnTo>
                    <a:pt x="232" y="493"/>
                  </a:lnTo>
                  <a:lnTo>
                    <a:pt x="247" y="490"/>
                  </a:lnTo>
                  <a:lnTo>
                    <a:pt x="261" y="484"/>
                  </a:lnTo>
                  <a:lnTo>
                    <a:pt x="274" y="476"/>
                  </a:lnTo>
                  <a:lnTo>
                    <a:pt x="285" y="468"/>
                  </a:lnTo>
                  <a:lnTo>
                    <a:pt x="292" y="460"/>
                  </a:lnTo>
                  <a:lnTo>
                    <a:pt x="300" y="442"/>
                  </a:lnTo>
                  <a:lnTo>
                    <a:pt x="302" y="425"/>
                  </a:lnTo>
                  <a:lnTo>
                    <a:pt x="301" y="406"/>
                  </a:lnTo>
                  <a:lnTo>
                    <a:pt x="298" y="386"/>
                  </a:lnTo>
                  <a:lnTo>
                    <a:pt x="295" y="375"/>
                  </a:lnTo>
                  <a:lnTo>
                    <a:pt x="290" y="362"/>
                  </a:lnTo>
                  <a:lnTo>
                    <a:pt x="285" y="349"/>
                  </a:lnTo>
                  <a:lnTo>
                    <a:pt x="280" y="338"/>
                  </a:lnTo>
                  <a:lnTo>
                    <a:pt x="273" y="319"/>
                  </a:lnTo>
                  <a:lnTo>
                    <a:pt x="270" y="299"/>
                  </a:lnTo>
                  <a:lnTo>
                    <a:pt x="269" y="280"/>
                  </a:lnTo>
                  <a:lnTo>
                    <a:pt x="268" y="258"/>
                  </a:lnTo>
                  <a:lnTo>
                    <a:pt x="268" y="231"/>
                  </a:lnTo>
                  <a:lnTo>
                    <a:pt x="268" y="203"/>
                  </a:lnTo>
                  <a:lnTo>
                    <a:pt x="268" y="177"/>
                  </a:lnTo>
                  <a:lnTo>
                    <a:pt x="267" y="150"/>
                  </a:lnTo>
                  <a:lnTo>
                    <a:pt x="262" y="124"/>
                  </a:lnTo>
                  <a:lnTo>
                    <a:pt x="252" y="98"/>
                  </a:lnTo>
                  <a:lnTo>
                    <a:pt x="237" y="73"/>
                  </a:lnTo>
                  <a:lnTo>
                    <a:pt x="214" y="48"/>
                  </a:lnTo>
                  <a:lnTo>
                    <a:pt x="205" y="39"/>
                  </a:lnTo>
                  <a:lnTo>
                    <a:pt x="194" y="32"/>
                  </a:lnTo>
                  <a:lnTo>
                    <a:pt x="182" y="25"/>
                  </a:lnTo>
                  <a:lnTo>
                    <a:pt x="170" y="20"/>
                  </a:lnTo>
                  <a:lnTo>
                    <a:pt x="156" y="15"/>
                  </a:lnTo>
                  <a:lnTo>
                    <a:pt x="142" y="11"/>
                  </a:lnTo>
                  <a:lnTo>
                    <a:pt x="128" y="6"/>
                  </a:lnTo>
                  <a:lnTo>
                    <a:pt x="114" y="4"/>
                  </a:lnTo>
                  <a:lnTo>
                    <a:pt x="100" y="2"/>
                  </a:lnTo>
                  <a:lnTo>
                    <a:pt x="85" y="1"/>
                  </a:lnTo>
                  <a:lnTo>
                    <a:pt x="70" y="0"/>
                  </a:lnTo>
                  <a:lnTo>
                    <a:pt x="56" y="1"/>
                  </a:lnTo>
                  <a:lnTo>
                    <a:pt x="42" y="2"/>
                  </a:lnTo>
                  <a:lnTo>
                    <a:pt x="29" y="3"/>
                  </a:lnTo>
                  <a:lnTo>
                    <a:pt x="15" y="6"/>
                  </a:lnTo>
                  <a:lnTo>
                    <a:pt x="3" y="10"/>
                  </a:lnTo>
                  <a:lnTo>
                    <a:pt x="2" y="11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1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5" name="Freeform 55"/>
            <p:cNvSpPr>
              <a:spLocks/>
            </p:cNvSpPr>
            <p:nvPr/>
          </p:nvSpPr>
          <p:spPr bwMode="auto">
            <a:xfrm>
              <a:off x="5334" y="2642"/>
              <a:ext cx="47" cy="128"/>
            </a:xfrm>
            <a:custGeom>
              <a:avLst/>
              <a:gdLst>
                <a:gd name="T0" fmla="*/ 0 w 47"/>
                <a:gd name="T1" fmla="*/ 4 h 128"/>
                <a:gd name="T2" fmla="*/ 6 w 47"/>
                <a:gd name="T3" fmla="*/ 16 h 128"/>
                <a:gd name="T4" fmla="*/ 11 w 47"/>
                <a:gd name="T5" fmla="*/ 26 h 128"/>
                <a:gd name="T6" fmla="*/ 17 w 47"/>
                <a:gd name="T7" fmla="*/ 37 h 128"/>
                <a:gd name="T8" fmla="*/ 24 w 47"/>
                <a:gd name="T9" fmla="*/ 47 h 128"/>
                <a:gd name="T10" fmla="*/ 28 w 47"/>
                <a:gd name="T11" fmla="*/ 54 h 128"/>
                <a:gd name="T12" fmla="*/ 32 w 47"/>
                <a:gd name="T13" fmla="*/ 61 h 128"/>
                <a:gd name="T14" fmla="*/ 35 w 47"/>
                <a:gd name="T15" fmla="*/ 69 h 128"/>
                <a:gd name="T16" fmla="*/ 37 w 47"/>
                <a:gd name="T17" fmla="*/ 76 h 128"/>
                <a:gd name="T18" fmla="*/ 38 w 47"/>
                <a:gd name="T19" fmla="*/ 81 h 128"/>
                <a:gd name="T20" fmla="*/ 40 w 47"/>
                <a:gd name="T21" fmla="*/ 87 h 128"/>
                <a:gd name="T22" fmla="*/ 41 w 47"/>
                <a:gd name="T23" fmla="*/ 91 h 128"/>
                <a:gd name="T24" fmla="*/ 41 w 47"/>
                <a:gd name="T25" fmla="*/ 96 h 128"/>
                <a:gd name="T26" fmla="*/ 33 w 47"/>
                <a:gd name="T27" fmla="*/ 110 h 128"/>
                <a:gd name="T28" fmla="*/ 27 w 47"/>
                <a:gd name="T29" fmla="*/ 116 h 128"/>
                <a:gd name="T30" fmla="*/ 19 w 47"/>
                <a:gd name="T31" fmla="*/ 115 h 128"/>
                <a:gd name="T32" fmla="*/ 12 w 47"/>
                <a:gd name="T33" fmla="*/ 108 h 128"/>
                <a:gd name="T34" fmla="*/ 11 w 47"/>
                <a:gd name="T35" fmla="*/ 108 h 128"/>
                <a:gd name="T36" fmla="*/ 9 w 47"/>
                <a:gd name="T37" fmla="*/ 109 h 128"/>
                <a:gd name="T38" fmla="*/ 8 w 47"/>
                <a:gd name="T39" fmla="*/ 111 h 128"/>
                <a:gd name="T40" fmla="*/ 8 w 47"/>
                <a:gd name="T41" fmla="*/ 113 h 128"/>
                <a:gd name="T42" fmla="*/ 12 w 47"/>
                <a:gd name="T43" fmla="*/ 123 h 128"/>
                <a:gd name="T44" fmla="*/ 18 w 47"/>
                <a:gd name="T45" fmla="*/ 127 h 128"/>
                <a:gd name="T46" fmla="*/ 24 w 47"/>
                <a:gd name="T47" fmla="*/ 128 h 128"/>
                <a:gd name="T48" fmla="*/ 30 w 47"/>
                <a:gd name="T49" fmla="*/ 125 h 128"/>
                <a:gd name="T50" fmla="*/ 36 w 47"/>
                <a:gd name="T51" fmla="*/ 120 h 128"/>
                <a:gd name="T52" fmla="*/ 41 w 47"/>
                <a:gd name="T53" fmla="*/ 114 h 128"/>
                <a:gd name="T54" fmla="*/ 45 w 47"/>
                <a:gd name="T55" fmla="*/ 107 h 128"/>
                <a:gd name="T56" fmla="*/ 47 w 47"/>
                <a:gd name="T57" fmla="*/ 98 h 128"/>
                <a:gd name="T58" fmla="*/ 47 w 47"/>
                <a:gd name="T59" fmla="*/ 84 h 128"/>
                <a:gd name="T60" fmla="*/ 45 w 47"/>
                <a:gd name="T61" fmla="*/ 71 h 128"/>
                <a:gd name="T62" fmla="*/ 40 w 47"/>
                <a:gd name="T63" fmla="*/ 59 h 128"/>
                <a:gd name="T64" fmla="*/ 33 w 47"/>
                <a:gd name="T65" fmla="*/ 46 h 128"/>
                <a:gd name="T66" fmla="*/ 25 w 47"/>
                <a:gd name="T67" fmla="*/ 35 h 128"/>
                <a:gd name="T68" fmla="*/ 17 w 47"/>
                <a:gd name="T69" fmla="*/ 23 h 128"/>
                <a:gd name="T70" fmla="*/ 10 w 47"/>
                <a:gd name="T71" fmla="*/ 11 h 128"/>
                <a:gd name="T72" fmla="*/ 4 w 47"/>
                <a:gd name="T73" fmla="*/ 0 h 128"/>
                <a:gd name="T74" fmla="*/ 2 w 47"/>
                <a:gd name="T75" fmla="*/ 0 h 128"/>
                <a:gd name="T76" fmla="*/ 1 w 47"/>
                <a:gd name="T77" fmla="*/ 1 h 128"/>
                <a:gd name="T78" fmla="*/ 0 w 47"/>
                <a:gd name="T79" fmla="*/ 3 h 128"/>
                <a:gd name="T80" fmla="*/ 0 w 47"/>
                <a:gd name="T81" fmla="*/ 4 h 128"/>
                <a:gd name="T82" fmla="*/ 0 w 47"/>
                <a:gd name="T83" fmla="*/ 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" h="128">
                  <a:moveTo>
                    <a:pt x="0" y="4"/>
                  </a:moveTo>
                  <a:lnTo>
                    <a:pt x="6" y="16"/>
                  </a:lnTo>
                  <a:lnTo>
                    <a:pt x="11" y="26"/>
                  </a:lnTo>
                  <a:lnTo>
                    <a:pt x="17" y="37"/>
                  </a:lnTo>
                  <a:lnTo>
                    <a:pt x="24" y="47"/>
                  </a:lnTo>
                  <a:lnTo>
                    <a:pt x="28" y="54"/>
                  </a:lnTo>
                  <a:lnTo>
                    <a:pt x="32" y="61"/>
                  </a:lnTo>
                  <a:lnTo>
                    <a:pt x="35" y="69"/>
                  </a:lnTo>
                  <a:lnTo>
                    <a:pt x="37" y="76"/>
                  </a:lnTo>
                  <a:lnTo>
                    <a:pt x="38" y="81"/>
                  </a:lnTo>
                  <a:lnTo>
                    <a:pt x="40" y="87"/>
                  </a:lnTo>
                  <a:lnTo>
                    <a:pt x="41" y="91"/>
                  </a:lnTo>
                  <a:lnTo>
                    <a:pt x="41" y="96"/>
                  </a:lnTo>
                  <a:lnTo>
                    <a:pt x="33" y="110"/>
                  </a:lnTo>
                  <a:lnTo>
                    <a:pt x="27" y="116"/>
                  </a:lnTo>
                  <a:lnTo>
                    <a:pt x="19" y="115"/>
                  </a:lnTo>
                  <a:lnTo>
                    <a:pt x="12" y="108"/>
                  </a:lnTo>
                  <a:lnTo>
                    <a:pt x="11" y="108"/>
                  </a:lnTo>
                  <a:lnTo>
                    <a:pt x="9" y="109"/>
                  </a:lnTo>
                  <a:lnTo>
                    <a:pt x="8" y="111"/>
                  </a:lnTo>
                  <a:lnTo>
                    <a:pt x="8" y="113"/>
                  </a:lnTo>
                  <a:lnTo>
                    <a:pt x="12" y="123"/>
                  </a:lnTo>
                  <a:lnTo>
                    <a:pt x="18" y="127"/>
                  </a:lnTo>
                  <a:lnTo>
                    <a:pt x="24" y="128"/>
                  </a:lnTo>
                  <a:lnTo>
                    <a:pt x="30" y="125"/>
                  </a:lnTo>
                  <a:lnTo>
                    <a:pt x="36" y="120"/>
                  </a:lnTo>
                  <a:lnTo>
                    <a:pt x="41" y="114"/>
                  </a:lnTo>
                  <a:lnTo>
                    <a:pt x="45" y="107"/>
                  </a:lnTo>
                  <a:lnTo>
                    <a:pt x="47" y="98"/>
                  </a:lnTo>
                  <a:lnTo>
                    <a:pt x="47" y="84"/>
                  </a:lnTo>
                  <a:lnTo>
                    <a:pt x="45" y="71"/>
                  </a:lnTo>
                  <a:lnTo>
                    <a:pt x="40" y="59"/>
                  </a:lnTo>
                  <a:lnTo>
                    <a:pt x="33" y="46"/>
                  </a:lnTo>
                  <a:lnTo>
                    <a:pt x="25" y="35"/>
                  </a:lnTo>
                  <a:lnTo>
                    <a:pt x="17" y="23"/>
                  </a:lnTo>
                  <a:lnTo>
                    <a:pt x="10" y="11"/>
                  </a:lnTo>
                  <a:lnTo>
                    <a:pt x="4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6" name="Freeform 56"/>
            <p:cNvSpPr>
              <a:spLocks/>
            </p:cNvSpPr>
            <p:nvPr/>
          </p:nvSpPr>
          <p:spPr bwMode="auto">
            <a:xfrm>
              <a:off x="5334" y="2726"/>
              <a:ext cx="145" cy="70"/>
            </a:xfrm>
            <a:custGeom>
              <a:avLst/>
              <a:gdLst>
                <a:gd name="T0" fmla="*/ 143 w 145"/>
                <a:gd name="T1" fmla="*/ 3 h 70"/>
                <a:gd name="T2" fmla="*/ 143 w 145"/>
                <a:gd name="T3" fmla="*/ 20 h 70"/>
                <a:gd name="T4" fmla="*/ 139 w 145"/>
                <a:gd name="T5" fmla="*/ 33 h 70"/>
                <a:gd name="T6" fmla="*/ 131 w 145"/>
                <a:gd name="T7" fmla="*/ 45 h 70"/>
                <a:gd name="T8" fmla="*/ 119 w 145"/>
                <a:gd name="T9" fmla="*/ 53 h 70"/>
                <a:gd name="T10" fmla="*/ 105 w 145"/>
                <a:gd name="T11" fmla="*/ 60 h 70"/>
                <a:gd name="T12" fmla="*/ 91 w 145"/>
                <a:gd name="T13" fmla="*/ 64 h 70"/>
                <a:gd name="T14" fmla="*/ 76 w 145"/>
                <a:gd name="T15" fmla="*/ 66 h 70"/>
                <a:gd name="T16" fmla="*/ 62 w 145"/>
                <a:gd name="T17" fmla="*/ 66 h 70"/>
                <a:gd name="T18" fmla="*/ 53 w 145"/>
                <a:gd name="T19" fmla="*/ 65 h 70"/>
                <a:gd name="T20" fmla="*/ 45 w 145"/>
                <a:gd name="T21" fmla="*/ 63 h 70"/>
                <a:gd name="T22" fmla="*/ 37 w 145"/>
                <a:gd name="T23" fmla="*/ 61 h 70"/>
                <a:gd name="T24" fmla="*/ 29 w 145"/>
                <a:gd name="T25" fmla="*/ 57 h 70"/>
                <a:gd name="T26" fmla="*/ 23 w 145"/>
                <a:gd name="T27" fmla="*/ 52 h 70"/>
                <a:gd name="T28" fmla="*/ 15 w 145"/>
                <a:gd name="T29" fmla="*/ 47 h 70"/>
                <a:gd name="T30" fmla="*/ 9 w 145"/>
                <a:gd name="T31" fmla="*/ 42 h 70"/>
                <a:gd name="T32" fmla="*/ 2 w 145"/>
                <a:gd name="T33" fmla="*/ 35 h 70"/>
                <a:gd name="T34" fmla="*/ 1 w 145"/>
                <a:gd name="T35" fmla="*/ 35 h 70"/>
                <a:gd name="T36" fmla="*/ 1 w 145"/>
                <a:gd name="T37" fmla="*/ 36 h 70"/>
                <a:gd name="T38" fmla="*/ 0 w 145"/>
                <a:gd name="T39" fmla="*/ 39 h 70"/>
                <a:gd name="T40" fmla="*/ 0 w 145"/>
                <a:gd name="T41" fmla="*/ 41 h 70"/>
                <a:gd name="T42" fmla="*/ 18 w 145"/>
                <a:gd name="T43" fmla="*/ 57 h 70"/>
                <a:gd name="T44" fmla="*/ 42 w 145"/>
                <a:gd name="T45" fmla="*/ 67 h 70"/>
                <a:gd name="T46" fmla="*/ 67 w 145"/>
                <a:gd name="T47" fmla="*/ 70 h 70"/>
                <a:gd name="T48" fmla="*/ 92 w 145"/>
                <a:gd name="T49" fmla="*/ 68 h 70"/>
                <a:gd name="T50" fmla="*/ 116 w 145"/>
                <a:gd name="T51" fmla="*/ 61 h 70"/>
                <a:gd name="T52" fmla="*/ 135 w 145"/>
                <a:gd name="T53" fmla="*/ 46 h 70"/>
                <a:gd name="T54" fmla="*/ 145 w 145"/>
                <a:gd name="T55" fmla="*/ 27 h 70"/>
                <a:gd name="T56" fmla="*/ 145 w 145"/>
                <a:gd name="T57" fmla="*/ 0 h 70"/>
                <a:gd name="T58" fmla="*/ 144 w 145"/>
                <a:gd name="T59" fmla="*/ 0 h 70"/>
                <a:gd name="T60" fmla="*/ 144 w 145"/>
                <a:gd name="T61" fmla="*/ 0 h 70"/>
                <a:gd name="T62" fmla="*/ 143 w 145"/>
                <a:gd name="T63" fmla="*/ 2 h 70"/>
                <a:gd name="T64" fmla="*/ 143 w 145"/>
                <a:gd name="T65" fmla="*/ 3 h 70"/>
                <a:gd name="T66" fmla="*/ 143 w 145"/>
                <a:gd name="T67" fmla="*/ 3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5" h="70">
                  <a:moveTo>
                    <a:pt x="143" y="3"/>
                  </a:moveTo>
                  <a:lnTo>
                    <a:pt x="143" y="20"/>
                  </a:lnTo>
                  <a:lnTo>
                    <a:pt x="139" y="33"/>
                  </a:lnTo>
                  <a:lnTo>
                    <a:pt x="131" y="45"/>
                  </a:lnTo>
                  <a:lnTo>
                    <a:pt x="119" y="53"/>
                  </a:lnTo>
                  <a:lnTo>
                    <a:pt x="105" y="60"/>
                  </a:lnTo>
                  <a:lnTo>
                    <a:pt x="91" y="64"/>
                  </a:lnTo>
                  <a:lnTo>
                    <a:pt x="76" y="66"/>
                  </a:lnTo>
                  <a:lnTo>
                    <a:pt x="62" y="66"/>
                  </a:lnTo>
                  <a:lnTo>
                    <a:pt x="53" y="65"/>
                  </a:lnTo>
                  <a:lnTo>
                    <a:pt x="45" y="63"/>
                  </a:lnTo>
                  <a:lnTo>
                    <a:pt x="37" y="61"/>
                  </a:lnTo>
                  <a:lnTo>
                    <a:pt x="29" y="57"/>
                  </a:lnTo>
                  <a:lnTo>
                    <a:pt x="23" y="52"/>
                  </a:lnTo>
                  <a:lnTo>
                    <a:pt x="15" y="47"/>
                  </a:lnTo>
                  <a:lnTo>
                    <a:pt x="9" y="42"/>
                  </a:lnTo>
                  <a:lnTo>
                    <a:pt x="2" y="35"/>
                  </a:lnTo>
                  <a:lnTo>
                    <a:pt x="1" y="35"/>
                  </a:lnTo>
                  <a:lnTo>
                    <a:pt x="1" y="36"/>
                  </a:lnTo>
                  <a:lnTo>
                    <a:pt x="0" y="39"/>
                  </a:lnTo>
                  <a:lnTo>
                    <a:pt x="0" y="41"/>
                  </a:lnTo>
                  <a:lnTo>
                    <a:pt x="18" y="57"/>
                  </a:lnTo>
                  <a:lnTo>
                    <a:pt x="42" y="67"/>
                  </a:lnTo>
                  <a:lnTo>
                    <a:pt x="67" y="70"/>
                  </a:lnTo>
                  <a:lnTo>
                    <a:pt x="92" y="68"/>
                  </a:lnTo>
                  <a:lnTo>
                    <a:pt x="116" y="61"/>
                  </a:lnTo>
                  <a:lnTo>
                    <a:pt x="135" y="46"/>
                  </a:lnTo>
                  <a:lnTo>
                    <a:pt x="145" y="27"/>
                  </a:lnTo>
                  <a:lnTo>
                    <a:pt x="145" y="0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3" y="2"/>
                  </a:lnTo>
                  <a:lnTo>
                    <a:pt x="143" y="3"/>
                  </a:lnTo>
                  <a:lnTo>
                    <a:pt x="143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7" name="Freeform 57"/>
            <p:cNvSpPr>
              <a:spLocks/>
            </p:cNvSpPr>
            <p:nvPr/>
          </p:nvSpPr>
          <p:spPr bwMode="auto">
            <a:xfrm>
              <a:off x="5204" y="2760"/>
              <a:ext cx="48" cy="123"/>
            </a:xfrm>
            <a:custGeom>
              <a:avLst/>
              <a:gdLst>
                <a:gd name="T0" fmla="*/ 3 w 48"/>
                <a:gd name="T1" fmla="*/ 123 h 123"/>
                <a:gd name="T2" fmla="*/ 10 w 48"/>
                <a:gd name="T3" fmla="*/ 120 h 123"/>
                <a:gd name="T4" fmla="*/ 16 w 48"/>
                <a:gd name="T5" fmla="*/ 117 h 123"/>
                <a:gd name="T6" fmla="*/ 22 w 48"/>
                <a:gd name="T7" fmla="*/ 113 h 123"/>
                <a:gd name="T8" fmla="*/ 28 w 48"/>
                <a:gd name="T9" fmla="*/ 108 h 123"/>
                <a:gd name="T10" fmla="*/ 33 w 48"/>
                <a:gd name="T11" fmla="*/ 103 h 123"/>
                <a:gd name="T12" fmla="*/ 37 w 48"/>
                <a:gd name="T13" fmla="*/ 98 h 123"/>
                <a:gd name="T14" fmla="*/ 40 w 48"/>
                <a:gd name="T15" fmla="*/ 91 h 123"/>
                <a:gd name="T16" fmla="*/ 44 w 48"/>
                <a:gd name="T17" fmla="*/ 84 h 123"/>
                <a:gd name="T18" fmla="*/ 47 w 48"/>
                <a:gd name="T19" fmla="*/ 64 h 123"/>
                <a:gd name="T20" fmla="*/ 48 w 48"/>
                <a:gd name="T21" fmla="*/ 43 h 123"/>
                <a:gd name="T22" fmla="*/ 46 w 48"/>
                <a:gd name="T23" fmla="*/ 20 h 123"/>
                <a:gd name="T24" fmla="*/ 40 w 48"/>
                <a:gd name="T25" fmla="*/ 1 h 123"/>
                <a:gd name="T26" fmla="*/ 38 w 48"/>
                <a:gd name="T27" fmla="*/ 0 h 123"/>
                <a:gd name="T28" fmla="*/ 35 w 48"/>
                <a:gd name="T29" fmla="*/ 0 h 123"/>
                <a:gd name="T30" fmla="*/ 31 w 48"/>
                <a:gd name="T31" fmla="*/ 4 h 123"/>
                <a:gd name="T32" fmla="*/ 30 w 48"/>
                <a:gd name="T33" fmla="*/ 6 h 123"/>
                <a:gd name="T34" fmla="*/ 30 w 48"/>
                <a:gd name="T35" fmla="*/ 22 h 123"/>
                <a:gd name="T36" fmla="*/ 32 w 48"/>
                <a:gd name="T37" fmla="*/ 38 h 123"/>
                <a:gd name="T38" fmla="*/ 34 w 48"/>
                <a:gd name="T39" fmla="*/ 54 h 123"/>
                <a:gd name="T40" fmla="*/ 35 w 48"/>
                <a:gd name="T41" fmla="*/ 70 h 123"/>
                <a:gd name="T42" fmla="*/ 34 w 48"/>
                <a:gd name="T43" fmla="*/ 85 h 123"/>
                <a:gd name="T44" fmla="*/ 30 w 48"/>
                <a:gd name="T45" fmla="*/ 99 h 123"/>
                <a:gd name="T46" fmla="*/ 19 w 48"/>
                <a:gd name="T47" fmla="*/ 112 h 123"/>
                <a:gd name="T48" fmla="*/ 2 w 48"/>
                <a:gd name="T49" fmla="*/ 121 h 123"/>
                <a:gd name="T50" fmla="*/ 0 w 48"/>
                <a:gd name="T51" fmla="*/ 122 h 123"/>
                <a:gd name="T52" fmla="*/ 0 w 48"/>
                <a:gd name="T53" fmla="*/ 123 h 123"/>
                <a:gd name="T54" fmla="*/ 1 w 48"/>
                <a:gd name="T55" fmla="*/ 123 h 123"/>
                <a:gd name="T56" fmla="*/ 3 w 48"/>
                <a:gd name="T57" fmla="*/ 123 h 123"/>
                <a:gd name="T58" fmla="*/ 3 w 48"/>
                <a:gd name="T5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" h="123">
                  <a:moveTo>
                    <a:pt x="3" y="123"/>
                  </a:moveTo>
                  <a:lnTo>
                    <a:pt x="10" y="120"/>
                  </a:lnTo>
                  <a:lnTo>
                    <a:pt x="16" y="117"/>
                  </a:lnTo>
                  <a:lnTo>
                    <a:pt x="22" y="113"/>
                  </a:lnTo>
                  <a:lnTo>
                    <a:pt x="28" y="108"/>
                  </a:lnTo>
                  <a:lnTo>
                    <a:pt x="33" y="103"/>
                  </a:lnTo>
                  <a:lnTo>
                    <a:pt x="37" y="98"/>
                  </a:lnTo>
                  <a:lnTo>
                    <a:pt x="40" y="91"/>
                  </a:lnTo>
                  <a:lnTo>
                    <a:pt x="44" y="84"/>
                  </a:lnTo>
                  <a:lnTo>
                    <a:pt x="47" y="64"/>
                  </a:lnTo>
                  <a:lnTo>
                    <a:pt x="48" y="43"/>
                  </a:lnTo>
                  <a:lnTo>
                    <a:pt x="46" y="20"/>
                  </a:lnTo>
                  <a:lnTo>
                    <a:pt x="40" y="1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31" y="4"/>
                  </a:lnTo>
                  <a:lnTo>
                    <a:pt x="30" y="6"/>
                  </a:lnTo>
                  <a:lnTo>
                    <a:pt x="30" y="22"/>
                  </a:lnTo>
                  <a:lnTo>
                    <a:pt x="32" y="38"/>
                  </a:lnTo>
                  <a:lnTo>
                    <a:pt x="34" y="54"/>
                  </a:lnTo>
                  <a:lnTo>
                    <a:pt x="35" y="70"/>
                  </a:lnTo>
                  <a:lnTo>
                    <a:pt x="34" y="85"/>
                  </a:lnTo>
                  <a:lnTo>
                    <a:pt x="30" y="99"/>
                  </a:lnTo>
                  <a:lnTo>
                    <a:pt x="19" y="112"/>
                  </a:lnTo>
                  <a:lnTo>
                    <a:pt x="2" y="121"/>
                  </a:lnTo>
                  <a:lnTo>
                    <a:pt x="0" y="122"/>
                  </a:lnTo>
                  <a:lnTo>
                    <a:pt x="0" y="123"/>
                  </a:lnTo>
                  <a:lnTo>
                    <a:pt x="1" y="123"/>
                  </a:lnTo>
                  <a:lnTo>
                    <a:pt x="3" y="123"/>
                  </a:lnTo>
                  <a:lnTo>
                    <a:pt x="3" y="1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8" name="Freeform 58"/>
            <p:cNvSpPr>
              <a:spLocks/>
            </p:cNvSpPr>
            <p:nvPr/>
          </p:nvSpPr>
          <p:spPr bwMode="auto">
            <a:xfrm>
              <a:off x="5440" y="2803"/>
              <a:ext cx="318" cy="177"/>
            </a:xfrm>
            <a:custGeom>
              <a:avLst/>
              <a:gdLst>
                <a:gd name="T0" fmla="*/ 0 w 318"/>
                <a:gd name="T1" fmla="*/ 1 h 177"/>
                <a:gd name="T2" fmla="*/ 15 w 318"/>
                <a:gd name="T3" fmla="*/ 17 h 177"/>
                <a:gd name="T4" fmla="*/ 31 w 318"/>
                <a:gd name="T5" fmla="*/ 29 h 177"/>
                <a:gd name="T6" fmla="*/ 48 w 318"/>
                <a:gd name="T7" fmla="*/ 41 h 177"/>
                <a:gd name="T8" fmla="*/ 67 w 318"/>
                <a:gd name="T9" fmla="*/ 49 h 177"/>
                <a:gd name="T10" fmla="*/ 85 w 318"/>
                <a:gd name="T11" fmla="*/ 58 h 177"/>
                <a:gd name="T12" fmla="*/ 105 w 318"/>
                <a:gd name="T13" fmla="*/ 64 h 177"/>
                <a:gd name="T14" fmla="*/ 125 w 318"/>
                <a:gd name="T15" fmla="*/ 71 h 177"/>
                <a:gd name="T16" fmla="*/ 145 w 318"/>
                <a:gd name="T17" fmla="*/ 78 h 177"/>
                <a:gd name="T18" fmla="*/ 169 w 318"/>
                <a:gd name="T19" fmla="*/ 87 h 177"/>
                <a:gd name="T20" fmla="*/ 190 w 318"/>
                <a:gd name="T21" fmla="*/ 97 h 177"/>
                <a:gd name="T22" fmla="*/ 211 w 318"/>
                <a:gd name="T23" fmla="*/ 109 h 177"/>
                <a:gd name="T24" fmla="*/ 232 w 318"/>
                <a:gd name="T25" fmla="*/ 121 h 177"/>
                <a:gd name="T26" fmla="*/ 252 w 318"/>
                <a:gd name="T27" fmla="*/ 135 h 177"/>
                <a:gd name="T28" fmla="*/ 272 w 318"/>
                <a:gd name="T29" fmla="*/ 149 h 177"/>
                <a:gd name="T30" fmla="*/ 292 w 318"/>
                <a:gd name="T31" fmla="*/ 163 h 177"/>
                <a:gd name="T32" fmla="*/ 313 w 318"/>
                <a:gd name="T33" fmla="*/ 177 h 177"/>
                <a:gd name="T34" fmla="*/ 315 w 318"/>
                <a:gd name="T35" fmla="*/ 177 h 177"/>
                <a:gd name="T36" fmla="*/ 317 w 318"/>
                <a:gd name="T37" fmla="*/ 177 h 177"/>
                <a:gd name="T38" fmla="*/ 318 w 318"/>
                <a:gd name="T39" fmla="*/ 175 h 177"/>
                <a:gd name="T40" fmla="*/ 318 w 318"/>
                <a:gd name="T41" fmla="*/ 174 h 177"/>
                <a:gd name="T42" fmla="*/ 303 w 318"/>
                <a:gd name="T43" fmla="*/ 163 h 177"/>
                <a:gd name="T44" fmla="*/ 287 w 318"/>
                <a:gd name="T45" fmla="*/ 150 h 177"/>
                <a:gd name="T46" fmla="*/ 271 w 318"/>
                <a:gd name="T47" fmla="*/ 139 h 177"/>
                <a:gd name="T48" fmla="*/ 254 w 318"/>
                <a:gd name="T49" fmla="*/ 128 h 177"/>
                <a:gd name="T50" fmla="*/ 237 w 318"/>
                <a:gd name="T51" fmla="*/ 117 h 177"/>
                <a:gd name="T52" fmla="*/ 220 w 318"/>
                <a:gd name="T53" fmla="*/ 108 h 177"/>
                <a:gd name="T54" fmla="*/ 204 w 318"/>
                <a:gd name="T55" fmla="*/ 98 h 177"/>
                <a:gd name="T56" fmla="*/ 186 w 318"/>
                <a:gd name="T57" fmla="*/ 90 h 177"/>
                <a:gd name="T58" fmla="*/ 174 w 318"/>
                <a:gd name="T59" fmla="*/ 84 h 177"/>
                <a:gd name="T60" fmla="*/ 161 w 318"/>
                <a:gd name="T61" fmla="*/ 79 h 177"/>
                <a:gd name="T62" fmla="*/ 150 w 318"/>
                <a:gd name="T63" fmla="*/ 75 h 177"/>
                <a:gd name="T64" fmla="*/ 137 w 318"/>
                <a:gd name="T65" fmla="*/ 71 h 177"/>
                <a:gd name="T66" fmla="*/ 125 w 318"/>
                <a:gd name="T67" fmla="*/ 67 h 177"/>
                <a:gd name="T68" fmla="*/ 112 w 318"/>
                <a:gd name="T69" fmla="*/ 63 h 177"/>
                <a:gd name="T70" fmla="*/ 101 w 318"/>
                <a:gd name="T71" fmla="*/ 59 h 177"/>
                <a:gd name="T72" fmla="*/ 88 w 318"/>
                <a:gd name="T73" fmla="*/ 55 h 177"/>
                <a:gd name="T74" fmla="*/ 76 w 318"/>
                <a:gd name="T75" fmla="*/ 51 h 177"/>
                <a:gd name="T76" fmla="*/ 65 w 318"/>
                <a:gd name="T77" fmla="*/ 45 h 177"/>
                <a:gd name="T78" fmla="*/ 54 w 318"/>
                <a:gd name="T79" fmla="*/ 40 h 177"/>
                <a:gd name="T80" fmla="*/ 43 w 318"/>
                <a:gd name="T81" fmla="*/ 34 h 177"/>
                <a:gd name="T82" fmla="*/ 32 w 318"/>
                <a:gd name="T83" fmla="*/ 26 h 177"/>
                <a:gd name="T84" fmla="*/ 22 w 318"/>
                <a:gd name="T85" fmla="*/ 19 h 177"/>
                <a:gd name="T86" fmla="*/ 13 w 318"/>
                <a:gd name="T87" fmla="*/ 9 h 177"/>
                <a:gd name="T88" fmla="*/ 3 w 318"/>
                <a:gd name="T89" fmla="*/ 0 h 177"/>
                <a:gd name="T90" fmla="*/ 2 w 318"/>
                <a:gd name="T91" fmla="*/ 0 h 177"/>
                <a:gd name="T92" fmla="*/ 1 w 318"/>
                <a:gd name="T93" fmla="*/ 0 h 177"/>
                <a:gd name="T94" fmla="*/ 0 w 318"/>
                <a:gd name="T95" fmla="*/ 0 h 177"/>
                <a:gd name="T96" fmla="*/ 0 w 318"/>
                <a:gd name="T97" fmla="*/ 1 h 177"/>
                <a:gd name="T98" fmla="*/ 0 w 318"/>
                <a:gd name="T99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18" h="177">
                  <a:moveTo>
                    <a:pt x="0" y="1"/>
                  </a:moveTo>
                  <a:lnTo>
                    <a:pt x="15" y="17"/>
                  </a:lnTo>
                  <a:lnTo>
                    <a:pt x="31" y="29"/>
                  </a:lnTo>
                  <a:lnTo>
                    <a:pt x="48" y="41"/>
                  </a:lnTo>
                  <a:lnTo>
                    <a:pt x="67" y="49"/>
                  </a:lnTo>
                  <a:lnTo>
                    <a:pt x="85" y="58"/>
                  </a:lnTo>
                  <a:lnTo>
                    <a:pt x="105" y="64"/>
                  </a:lnTo>
                  <a:lnTo>
                    <a:pt x="125" y="71"/>
                  </a:lnTo>
                  <a:lnTo>
                    <a:pt x="145" y="78"/>
                  </a:lnTo>
                  <a:lnTo>
                    <a:pt x="169" y="87"/>
                  </a:lnTo>
                  <a:lnTo>
                    <a:pt x="190" y="97"/>
                  </a:lnTo>
                  <a:lnTo>
                    <a:pt x="211" y="109"/>
                  </a:lnTo>
                  <a:lnTo>
                    <a:pt x="232" y="121"/>
                  </a:lnTo>
                  <a:lnTo>
                    <a:pt x="252" y="135"/>
                  </a:lnTo>
                  <a:lnTo>
                    <a:pt x="272" y="149"/>
                  </a:lnTo>
                  <a:lnTo>
                    <a:pt x="292" y="163"/>
                  </a:lnTo>
                  <a:lnTo>
                    <a:pt x="313" y="177"/>
                  </a:lnTo>
                  <a:lnTo>
                    <a:pt x="315" y="177"/>
                  </a:lnTo>
                  <a:lnTo>
                    <a:pt x="317" y="177"/>
                  </a:lnTo>
                  <a:lnTo>
                    <a:pt x="318" y="175"/>
                  </a:lnTo>
                  <a:lnTo>
                    <a:pt x="318" y="174"/>
                  </a:lnTo>
                  <a:lnTo>
                    <a:pt x="303" y="163"/>
                  </a:lnTo>
                  <a:lnTo>
                    <a:pt x="287" y="150"/>
                  </a:lnTo>
                  <a:lnTo>
                    <a:pt x="271" y="139"/>
                  </a:lnTo>
                  <a:lnTo>
                    <a:pt x="254" y="128"/>
                  </a:lnTo>
                  <a:lnTo>
                    <a:pt x="237" y="117"/>
                  </a:lnTo>
                  <a:lnTo>
                    <a:pt x="220" y="108"/>
                  </a:lnTo>
                  <a:lnTo>
                    <a:pt x="204" y="98"/>
                  </a:lnTo>
                  <a:lnTo>
                    <a:pt x="186" y="90"/>
                  </a:lnTo>
                  <a:lnTo>
                    <a:pt x="174" y="84"/>
                  </a:lnTo>
                  <a:lnTo>
                    <a:pt x="161" y="79"/>
                  </a:lnTo>
                  <a:lnTo>
                    <a:pt x="150" y="75"/>
                  </a:lnTo>
                  <a:lnTo>
                    <a:pt x="137" y="71"/>
                  </a:lnTo>
                  <a:lnTo>
                    <a:pt x="125" y="67"/>
                  </a:lnTo>
                  <a:lnTo>
                    <a:pt x="112" y="63"/>
                  </a:lnTo>
                  <a:lnTo>
                    <a:pt x="101" y="59"/>
                  </a:lnTo>
                  <a:lnTo>
                    <a:pt x="88" y="55"/>
                  </a:lnTo>
                  <a:lnTo>
                    <a:pt x="76" y="51"/>
                  </a:lnTo>
                  <a:lnTo>
                    <a:pt x="65" y="45"/>
                  </a:lnTo>
                  <a:lnTo>
                    <a:pt x="54" y="40"/>
                  </a:lnTo>
                  <a:lnTo>
                    <a:pt x="43" y="34"/>
                  </a:lnTo>
                  <a:lnTo>
                    <a:pt x="32" y="26"/>
                  </a:lnTo>
                  <a:lnTo>
                    <a:pt x="22" y="19"/>
                  </a:lnTo>
                  <a:lnTo>
                    <a:pt x="13" y="9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39" name="Freeform 59"/>
            <p:cNvSpPr>
              <a:spLocks/>
            </p:cNvSpPr>
            <p:nvPr/>
          </p:nvSpPr>
          <p:spPr bwMode="auto">
            <a:xfrm>
              <a:off x="5568" y="2984"/>
              <a:ext cx="175" cy="675"/>
            </a:xfrm>
            <a:custGeom>
              <a:avLst/>
              <a:gdLst>
                <a:gd name="T0" fmla="*/ 170 w 175"/>
                <a:gd name="T1" fmla="*/ 1 h 675"/>
                <a:gd name="T2" fmla="*/ 158 w 175"/>
                <a:gd name="T3" fmla="*/ 45 h 675"/>
                <a:gd name="T4" fmla="*/ 152 w 175"/>
                <a:gd name="T5" fmla="*/ 91 h 675"/>
                <a:gd name="T6" fmla="*/ 150 w 175"/>
                <a:gd name="T7" fmla="*/ 137 h 675"/>
                <a:gd name="T8" fmla="*/ 150 w 175"/>
                <a:gd name="T9" fmla="*/ 183 h 675"/>
                <a:gd name="T10" fmla="*/ 150 w 175"/>
                <a:gd name="T11" fmla="*/ 233 h 675"/>
                <a:gd name="T12" fmla="*/ 148 w 175"/>
                <a:gd name="T13" fmla="*/ 282 h 675"/>
                <a:gd name="T14" fmla="*/ 142 w 175"/>
                <a:gd name="T15" fmla="*/ 331 h 675"/>
                <a:gd name="T16" fmla="*/ 132 w 175"/>
                <a:gd name="T17" fmla="*/ 380 h 675"/>
                <a:gd name="T18" fmla="*/ 125 w 175"/>
                <a:gd name="T19" fmla="*/ 400 h 675"/>
                <a:gd name="T20" fmla="*/ 119 w 175"/>
                <a:gd name="T21" fmla="*/ 420 h 675"/>
                <a:gd name="T22" fmla="*/ 112 w 175"/>
                <a:gd name="T23" fmla="*/ 439 h 675"/>
                <a:gd name="T24" fmla="*/ 103 w 175"/>
                <a:gd name="T25" fmla="*/ 458 h 675"/>
                <a:gd name="T26" fmla="*/ 95 w 175"/>
                <a:gd name="T27" fmla="*/ 477 h 675"/>
                <a:gd name="T28" fmla="*/ 85 w 175"/>
                <a:gd name="T29" fmla="*/ 496 h 675"/>
                <a:gd name="T30" fmla="*/ 76 w 175"/>
                <a:gd name="T31" fmla="*/ 515 h 675"/>
                <a:gd name="T32" fmla="*/ 66 w 175"/>
                <a:gd name="T33" fmla="*/ 533 h 675"/>
                <a:gd name="T34" fmla="*/ 56 w 175"/>
                <a:gd name="T35" fmla="*/ 549 h 675"/>
                <a:gd name="T36" fmla="*/ 47 w 175"/>
                <a:gd name="T37" fmla="*/ 566 h 675"/>
                <a:gd name="T38" fmla="*/ 37 w 175"/>
                <a:gd name="T39" fmla="*/ 583 h 675"/>
                <a:gd name="T40" fmla="*/ 29 w 175"/>
                <a:gd name="T41" fmla="*/ 600 h 675"/>
                <a:gd name="T42" fmla="*/ 20 w 175"/>
                <a:gd name="T43" fmla="*/ 617 h 675"/>
                <a:gd name="T44" fmla="*/ 13 w 175"/>
                <a:gd name="T45" fmla="*/ 634 h 675"/>
                <a:gd name="T46" fmla="*/ 6 w 175"/>
                <a:gd name="T47" fmla="*/ 652 h 675"/>
                <a:gd name="T48" fmla="*/ 0 w 175"/>
                <a:gd name="T49" fmla="*/ 670 h 675"/>
                <a:gd name="T50" fmla="*/ 1 w 175"/>
                <a:gd name="T51" fmla="*/ 673 h 675"/>
                <a:gd name="T52" fmla="*/ 6 w 175"/>
                <a:gd name="T53" fmla="*/ 675 h 675"/>
                <a:gd name="T54" fmla="*/ 10 w 175"/>
                <a:gd name="T55" fmla="*/ 675 h 675"/>
                <a:gd name="T56" fmla="*/ 13 w 175"/>
                <a:gd name="T57" fmla="*/ 673 h 675"/>
                <a:gd name="T58" fmla="*/ 30 w 175"/>
                <a:gd name="T59" fmla="*/ 637 h 675"/>
                <a:gd name="T60" fmla="*/ 49 w 175"/>
                <a:gd name="T61" fmla="*/ 602 h 675"/>
                <a:gd name="T62" fmla="*/ 68 w 175"/>
                <a:gd name="T63" fmla="*/ 566 h 675"/>
                <a:gd name="T64" fmla="*/ 86 w 175"/>
                <a:gd name="T65" fmla="*/ 531 h 675"/>
                <a:gd name="T66" fmla="*/ 104 w 175"/>
                <a:gd name="T67" fmla="*/ 495 h 675"/>
                <a:gd name="T68" fmla="*/ 121 w 175"/>
                <a:gd name="T69" fmla="*/ 459 h 675"/>
                <a:gd name="T70" fmla="*/ 136 w 175"/>
                <a:gd name="T71" fmla="*/ 422 h 675"/>
                <a:gd name="T72" fmla="*/ 148 w 175"/>
                <a:gd name="T73" fmla="*/ 384 h 675"/>
                <a:gd name="T74" fmla="*/ 157 w 175"/>
                <a:gd name="T75" fmla="*/ 336 h 675"/>
                <a:gd name="T76" fmla="*/ 161 w 175"/>
                <a:gd name="T77" fmla="*/ 289 h 675"/>
                <a:gd name="T78" fmla="*/ 162 w 175"/>
                <a:gd name="T79" fmla="*/ 241 h 675"/>
                <a:gd name="T80" fmla="*/ 161 w 175"/>
                <a:gd name="T81" fmla="*/ 192 h 675"/>
                <a:gd name="T82" fmla="*/ 160 w 175"/>
                <a:gd name="T83" fmla="*/ 145 h 675"/>
                <a:gd name="T84" fmla="*/ 161 w 175"/>
                <a:gd name="T85" fmla="*/ 97 h 675"/>
                <a:gd name="T86" fmla="*/ 166 w 175"/>
                <a:gd name="T87" fmla="*/ 50 h 675"/>
                <a:gd name="T88" fmla="*/ 175 w 175"/>
                <a:gd name="T89" fmla="*/ 2 h 675"/>
                <a:gd name="T90" fmla="*/ 174 w 175"/>
                <a:gd name="T91" fmla="*/ 1 h 675"/>
                <a:gd name="T92" fmla="*/ 173 w 175"/>
                <a:gd name="T93" fmla="*/ 0 h 675"/>
                <a:gd name="T94" fmla="*/ 171 w 175"/>
                <a:gd name="T95" fmla="*/ 0 h 675"/>
                <a:gd name="T96" fmla="*/ 170 w 175"/>
                <a:gd name="T97" fmla="*/ 1 h 675"/>
                <a:gd name="T98" fmla="*/ 170 w 175"/>
                <a:gd name="T99" fmla="*/ 1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5" h="675">
                  <a:moveTo>
                    <a:pt x="170" y="1"/>
                  </a:moveTo>
                  <a:lnTo>
                    <a:pt x="158" y="45"/>
                  </a:lnTo>
                  <a:lnTo>
                    <a:pt x="152" y="91"/>
                  </a:lnTo>
                  <a:lnTo>
                    <a:pt x="150" y="137"/>
                  </a:lnTo>
                  <a:lnTo>
                    <a:pt x="150" y="183"/>
                  </a:lnTo>
                  <a:lnTo>
                    <a:pt x="150" y="233"/>
                  </a:lnTo>
                  <a:lnTo>
                    <a:pt x="148" y="282"/>
                  </a:lnTo>
                  <a:lnTo>
                    <a:pt x="142" y="331"/>
                  </a:lnTo>
                  <a:lnTo>
                    <a:pt x="132" y="380"/>
                  </a:lnTo>
                  <a:lnTo>
                    <a:pt x="125" y="400"/>
                  </a:lnTo>
                  <a:lnTo>
                    <a:pt x="119" y="420"/>
                  </a:lnTo>
                  <a:lnTo>
                    <a:pt x="112" y="439"/>
                  </a:lnTo>
                  <a:lnTo>
                    <a:pt x="103" y="458"/>
                  </a:lnTo>
                  <a:lnTo>
                    <a:pt x="95" y="477"/>
                  </a:lnTo>
                  <a:lnTo>
                    <a:pt x="85" y="496"/>
                  </a:lnTo>
                  <a:lnTo>
                    <a:pt x="76" y="515"/>
                  </a:lnTo>
                  <a:lnTo>
                    <a:pt x="66" y="533"/>
                  </a:lnTo>
                  <a:lnTo>
                    <a:pt x="56" y="549"/>
                  </a:lnTo>
                  <a:lnTo>
                    <a:pt x="47" y="566"/>
                  </a:lnTo>
                  <a:lnTo>
                    <a:pt x="37" y="583"/>
                  </a:lnTo>
                  <a:lnTo>
                    <a:pt x="29" y="600"/>
                  </a:lnTo>
                  <a:lnTo>
                    <a:pt x="20" y="617"/>
                  </a:lnTo>
                  <a:lnTo>
                    <a:pt x="13" y="634"/>
                  </a:lnTo>
                  <a:lnTo>
                    <a:pt x="6" y="652"/>
                  </a:lnTo>
                  <a:lnTo>
                    <a:pt x="0" y="670"/>
                  </a:lnTo>
                  <a:lnTo>
                    <a:pt x="1" y="673"/>
                  </a:lnTo>
                  <a:lnTo>
                    <a:pt x="6" y="675"/>
                  </a:lnTo>
                  <a:lnTo>
                    <a:pt x="10" y="675"/>
                  </a:lnTo>
                  <a:lnTo>
                    <a:pt x="13" y="673"/>
                  </a:lnTo>
                  <a:lnTo>
                    <a:pt x="30" y="637"/>
                  </a:lnTo>
                  <a:lnTo>
                    <a:pt x="49" y="602"/>
                  </a:lnTo>
                  <a:lnTo>
                    <a:pt x="68" y="566"/>
                  </a:lnTo>
                  <a:lnTo>
                    <a:pt x="86" y="531"/>
                  </a:lnTo>
                  <a:lnTo>
                    <a:pt x="104" y="495"/>
                  </a:lnTo>
                  <a:lnTo>
                    <a:pt x="121" y="459"/>
                  </a:lnTo>
                  <a:lnTo>
                    <a:pt x="136" y="422"/>
                  </a:lnTo>
                  <a:lnTo>
                    <a:pt x="148" y="384"/>
                  </a:lnTo>
                  <a:lnTo>
                    <a:pt x="157" y="336"/>
                  </a:lnTo>
                  <a:lnTo>
                    <a:pt x="161" y="289"/>
                  </a:lnTo>
                  <a:lnTo>
                    <a:pt x="162" y="241"/>
                  </a:lnTo>
                  <a:lnTo>
                    <a:pt x="161" y="192"/>
                  </a:lnTo>
                  <a:lnTo>
                    <a:pt x="160" y="145"/>
                  </a:lnTo>
                  <a:lnTo>
                    <a:pt x="161" y="97"/>
                  </a:lnTo>
                  <a:lnTo>
                    <a:pt x="166" y="50"/>
                  </a:lnTo>
                  <a:lnTo>
                    <a:pt x="175" y="2"/>
                  </a:lnTo>
                  <a:lnTo>
                    <a:pt x="174" y="1"/>
                  </a:lnTo>
                  <a:lnTo>
                    <a:pt x="173" y="0"/>
                  </a:lnTo>
                  <a:lnTo>
                    <a:pt x="171" y="0"/>
                  </a:lnTo>
                  <a:lnTo>
                    <a:pt x="170" y="1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0" name="Freeform 60"/>
            <p:cNvSpPr>
              <a:spLocks/>
            </p:cNvSpPr>
            <p:nvPr/>
          </p:nvSpPr>
          <p:spPr bwMode="auto">
            <a:xfrm>
              <a:off x="5367" y="2963"/>
              <a:ext cx="322" cy="425"/>
            </a:xfrm>
            <a:custGeom>
              <a:avLst/>
              <a:gdLst>
                <a:gd name="T0" fmla="*/ 319 w 322"/>
                <a:gd name="T1" fmla="*/ 28 h 425"/>
                <a:gd name="T2" fmla="*/ 319 w 322"/>
                <a:gd name="T3" fmla="*/ 4 h 425"/>
                <a:gd name="T4" fmla="*/ 304 w 322"/>
                <a:gd name="T5" fmla="*/ 0 h 425"/>
                <a:gd name="T6" fmla="*/ 286 w 322"/>
                <a:gd name="T7" fmla="*/ 4 h 425"/>
                <a:gd name="T8" fmla="*/ 256 w 322"/>
                <a:gd name="T9" fmla="*/ 14 h 425"/>
                <a:gd name="T10" fmla="*/ 218 w 322"/>
                <a:gd name="T11" fmla="*/ 33 h 425"/>
                <a:gd name="T12" fmla="*/ 183 w 322"/>
                <a:gd name="T13" fmla="*/ 57 h 425"/>
                <a:gd name="T14" fmla="*/ 149 w 322"/>
                <a:gd name="T15" fmla="*/ 83 h 425"/>
                <a:gd name="T16" fmla="*/ 118 w 322"/>
                <a:gd name="T17" fmla="*/ 111 h 425"/>
                <a:gd name="T18" fmla="*/ 77 w 322"/>
                <a:gd name="T19" fmla="*/ 150 h 425"/>
                <a:gd name="T20" fmla="*/ 28 w 322"/>
                <a:gd name="T21" fmla="*/ 219 h 425"/>
                <a:gd name="T22" fmla="*/ 1 w 322"/>
                <a:gd name="T23" fmla="*/ 298 h 425"/>
                <a:gd name="T24" fmla="*/ 3 w 322"/>
                <a:gd name="T25" fmla="*/ 347 h 425"/>
                <a:gd name="T26" fmla="*/ 17 w 322"/>
                <a:gd name="T27" fmla="*/ 378 h 425"/>
                <a:gd name="T28" fmla="*/ 44 w 322"/>
                <a:gd name="T29" fmla="*/ 396 h 425"/>
                <a:gd name="T30" fmla="*/ 58 w 322"/>
                <a:gd name="T31" fmla="*/ 398 h 425"/>
                <a:gd name="T32" fmla="*/ 73 w 322"/>
                <a:gd name="T33" fmla="*/ 397 h 425"/>
                <a:gd name="T34" fmla="*/ 89 w 322"/>
                <a:gd name="T35" fmla="*/ 395 h 425"/>
                <a:gd name="T36" fmla="*/ 107 w 322"/>
                <a:gd name="T37" fmla="*/ 390 h 425"/>
                <a:gd name="T38" fmla="*/ 111 w 322"/>
                <a:gd name="T39" fmla="*/ 389 h 425"/>
                <a:gd name="T40" fmla="*/ 131 w 322"/>
                <a:gd name="T41" fmla="*/ 390 h 425"/>
                <a:gd name="T42" fmla="*/ 131 w 322"/>
                <a:gd name="T43" fmla="*/ 407 h 425"/>
                <a:gd name="T44" fmla="*/ 115 w 322"/>
                <a:gd name="T45" fmla="*/ 421 h 425"/>
                <a:gd name="T46" fmla="*/ 113 w 322"/>
                <a:gd name="T47" fmla="*/ 425 h 425"/>
                <a:gd name="T48" fmla="*/ 133 w 322"/>
                <a:gd name="T49" fmla="*/ 415 h 425"/>
                <a:gd name="T50" fmla="*/ 143 w 322"/>
                <a:gd name="T51" fmla="*/ 392 h 425"/>
                <a:gd name="T52" fmla="*/ 124 w 322"/>
                <a:gd name="T53" fmla="*/ 383 h 425"/>
                <a:gd name="T54" fmla="*/ 90 w 322"/>
                <a:gd name="T55" fmla="*/ 392 h 425"/>
                <a:gd name="T56" fmla="*/ 55 w 322"/>
                <a:gd name="T57" fmla="*/ 395 h 425"/>
                <a:gd name="T58" fmla="*/ 22 w 322"/>
                <a:gd name="T59" fmla="*/ 378 h 425"/>
                <a:gd name="T60" fmla="*/ 5 w 322"/>
                <a:gd name="T61" fmla="*/ 338 h 425"/>
                <a:gd name="T62" fmla="*/ 7 w 322"/>
                <a:gd name="T63" fmla="*/ 294 h 425"/>
                <a:gd name="T64" fmla="*/ 26 w 322"/>
                <a:gd name="T65" fmla="*/ 229 h 425"/>
                <a:gd name="T66" fmla="*/ 71 w 322"/>
                <a:gd name="T67" fmla="*/ 162 h 425"/>
                <a:gd name="T68" fmla="*/ 128 w 322"/>
                <a:gd name="T69" fmla="*/ 103 h 425"/>
                <a:gd name="T70" fmla="*/ 160 w 322"/>
                <a:gd name="T71" fmla="*/ 78 h 425"/>
                <a:gd name="T72" fmla="*/ 193 w 322"/>
                <a:gd name="T73" fmla="*/ 54 h 425"/>
                <a:gd name="T74" fmla="*/ 223 w 322"/>
                <a:gd name="T75" fmla="*/ 33 h 425"/>
                <a:gd name="T76" fmla="*/ 244 w 322"/>
                <a:gd name="T77" fmla="*/ 23 h 425"/>
                <a:gd name="T78" fmla="*/ 264 w 322"/>
                <a:gd name="T79" fmla="*/ 13 h 425"/>
                <a:gd name="T80" fmla="*/ 282 w 322"/>
                <a:gd name="T81" fmla="*/ 6 h 425"/>
                <a:gd name="T82" fmla="*/ 297 w 322"/>
                <a:gd name="T83" fmla="*/ 3 h 425"/>
                <a:gd name="T84" fmla="*/ 308 w 322"/>
                <a:gd name="T85" fmla="*/ 2 h 425"/>
                <a:gd name="T86" fmla="*/ 315 w 322"/>
                <a:gd name="T87" fmla="*/ 26 h 425"/>
                <a:gd name="T88" fmla="*/ 301 w 322"/>
                <a:gd name="T89" fmla="*/ 38 h 425"/>
                <a:gd name="T90" fmla="*/ 302 w 322"/>
                <a:gd name="T91" fmla="*/ 3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2" h="425">
                  <a:moveTo>
                    <a:pt x="302" y="38"/>
                  </a:moveTo>
                  <a:lnTo>
                    <a:pt x="313" y="33"/>
                  </a:lnTo>
                  <a:lnTo>
                    <a:pt x="319" y="28"/>
                  </a:lnTo>
                  <a:lnTo>
                    <a:pt x="322" y="20"/>
                  </a:lnTo>
                  <a:lnTo>
                    <a:pt x="321" y="9"/>
                  </a:lnTo>
                  <a:lnTo>
                    <a:pt x="319" y="4"/>
                  </a:lnTo>
                  <a:lnTo>
                    <a:pt x="316" y="1"/>
                  </a:lnTo>
                  <a:lnTo>
                    <a:pt x="310" y="0"/>
                  </a:lnTo>
                  <a:lnTo>
                    <a:pt x="304" y="0"/>
                  </a:lnTo>
                  <a:lnTo>
                    <a:pt x="298" y="1"/>
                  </a:lnTo>
                  <a:lnTo>
                    <a:pt x="291" y="2"/>
                  </a:lnTo>
                  <a:lnTo>
                    <a:pt x="286" y="4"/>
                  </a:lnTo>
                  <a:lnTo>
                    <a:pt x="282" y="5"/>
                  </a:lnTo>
                  <a:lnTo>
                    <a:pt x="269" y="9"/>
                  </a:lnTo>
                  <a:lnTo>
                    <a:pt x="256" y="14"/>
                  </a:lnTo>
                  <a:lnTo>
                    <a:pt x="244" y="21"/>
                  </a:lnTo>
                  <a:lnTo>
                    <a:pt x="231" y="27"/>
                  </a:lnTo>
                  <a:lnTo>
                    <a:pt x="218" y="33"/>
                  </a:lnTo>
                  <a:lnTo>
                    <a:pt x="207" y="41"/>
                  </a:lnTo>
                  <a:lnTo>
                    <a:pt x="195" y="49"/>
                  </a:lnTo>
                  <a:lnTo>
                    <a:pt x="183" y="57"/>
                  </a:lnTo>
                  <a:lnTo>
                    <a:pt x="172" y="65"/>
                  </a:lnTo>
                  <a:lnTo>
                    <a:pt x="160" y="74"/>
                  </a:lnTo>
                  <a:lnTo>
                    <a:pt x="149" y="83"/>
                  </a:lnTo>
                  <a:lnTo>
                    <a:pt x="139" y="92"/>
                  </a:lnTo>
                  <a:lnTo>
                    <a:pt x="128" y="101"/>
                  </a:lnTo>
                  <a:lnTo>
                    <a:pt x="118" y="111"/>
                  </a:lnTo>
                  <a:lnTo>
                    <a:pt x="107" y="120"/>
                  </a:lnTo>
                  <a:lnTo>
                    <a:pt x="98" y="130"/>
                  </a:lnTo>
                  <a:lnTo>
                    <a:pt x="77" y="150"/>
                  </a:lnTo>
                  <a:lnTo>
                    <a:pt x="59" y="171"/>
                  </a:lnTo>
                  <a:lnTo>
                    <a:pt x="43" y="194"/>
                  </a:lnTo>
                  <a:lnTo>
                    <a:pt x="28" y="219"/>
                  </a:lnTo>
                  <a:lnTo>
                    <a:pt x="16" y="244"/>
                  </a:lnTo>
                  <a:lnTo>
                    <a:pt x="7" y="271"/>
                  </a:lnTo>
                  <a:lnTo>
                    <a:pt x="1" y="298"/>
                  </a:lnTo>
                  <a:lnTo>
                    <a:pt x="0" y="327"/>
                  </a:lnTo>
                  <a:lnTo>
                    <a:pt x="1" y="336"/>
                  </a:lnTo>
                  <a:lnTo>
                    <a:pt x="3" y="347"/>
                  </a:lnTo>
                  <a:lnTo>
                    <a:pt x="7" y="359"/>
                  </a:lnTo>
                  <a:lnTo>
                    <a:pt x="12" y="368"/>
                  </a:lnTo>
                  <a:lnTo>
                    <a:pt x="17" y="378"/>
                  </a:lnTo>
                  <a:lnTo>
                    <a:pt x="25" y="386"/>
                  </a:lnTo>
                  <a:lnTo>
                    <a:pt x="34" y="391"/>
                  </a:lnTo>
                  <a:lnTo>
                    <a:pt x="44" y="396"/>
                  </a:lnTo>
                  <a:lnTo>
                    <a:pt x="49" y="397"/>
                  </a:lnTo>
                  <a:lnTo>
                    <a:pt x="53" y="398"/>
                  </a:lnTo>
                  <a:lnTo>
                    <a:pt x="58" y="398"/>
                  </a:lnTo>
                  <a:lnTo>
                    <a:pt x="64" y="398"/>
                  </a:lnTo>
                  <a:lnTo>
                    <a:pt x="68" y="398"/>
                  </a:lnTo>
                  <a:lnTo>
                    <a:pt x="73" y="397"/>
                  </a:lnTo>
                  <a:lnTo>
                    <a:pt x="77" y="397"/>
                  </a:lnTo>
                  <a:lnTo>
                    <a:pt x="83" y="396"/>
                  </a:lnTo>
                  <a:lnTo>
                    <a:pt x="89" y="395"/>
                  </a:lnTo>
                  <a:lnTo>
                    <a:pt x="95" y="392"/>
                  </a:lnTo>
                  <a:lnTo>
                    <a:pt x="101" y="391"/>
                  </a:lnTo>
                  <a:lnTo>
                    <a:pt x="107" y="390"/>
                  </a:lnTo>
                  <a:lnTo>
                    <a:pt x="108" y="389"/>
                  </a:lnTo>
                  <a:lnTo>
                    <a:pt x="110" y="389"/>
                  </a:lnTo>
                  <a:lnTo>
                    <a:pt x="111" y="389"/>
                  </a:lnTo>
                  <a:lnTo>
                    <a:pt x="112" y="388"/>
                  </a:lnTo>
                  <a:lnTo>
                    <a:pt x="124" y="388"/>
                  </a:lnTo>
                  <a:lnTo>
                    <a:pt x="131" y="390"/>
                  </a:lnTo>
                  <a:lnTo>
                    <a:pt x="135" y="396"/>
                  </a:lnTo>
                  <a:lnTo>
                    <a:pt x="135" y="401"/>
                  </a:lnTo>
                  <a:lnTo>
                    <a:pt x="131" y="407"/>
                  </a:lnTo>
                  <a:lnTo>
                    <a:pt x="127" y="413"/>
                  </a:lnTo>
                  <a:lnTo>
                    <a:pt x="121" y="418"/>
                  </a:lnTo>
                  <a:lnTo>
                    <a:pt x="115" y="421"/>
                  </a:lnTo>
                  <a:lnTo>
                    <a:pt x="112" y="423"/>
                  </a:lnTo>
                  <a:lnTo>
                    <a:pt x="112" y="424"/>
                  </a:lnTo>
                  <a:lnTo>
                    <a:pt x="113" y="425"/>
                  </a:lnTo>
                  <a:lnTo>
                    <a:pt x="117" y="424"/>
                  </a:lnTo>
                  <a:lnTo>
                    <a:pt x="124" y="420"/>
                  </a:lnTo>
                  <a:lnTo>
                    <a:pt x="133" y="415"/>
                  </a:lnTo>
                  <a:lnTo>
                    <a:pt x="141" y="408"/>
                  </a:lnTo>
                  <a:lnTo>
                    <a:pt x="144" y="400"/>
                  </a:lnTo>
                  <a:lnTo>
                    <a:pt x="143" y="392"/>
                  </a:lnTo>
                  <a:lnTo>
                    <a:pt x="139" y="386"/>
                  </a:lnTo>
                  <a:lnTo>
                    <a:pt x="133" y="383"/>
                  </a:lnTo>
                  <a:lnTo>
                    <a:pt x="124" y="383"/>
                  </a:lnTo>
                  <a:lnTo>
                    <a:pt x="112" y="386"/>
                  </a:lnTo>
                  <a:lnTo>
                    <a:pt x="102" y="389"/>
                  </a:lnTo>
                  <a:lnTo>
                    <a:pt x="90" y="392"/>
                  </a:lnTo>
                  <a:lnTo>
                    <a:pt x="79" y="393"/>
                  </a:lnTo>
                  <a:lnTo>
                    <a:pt x="67" y="395"/>
                  </a:lnTo>
                  <a:lnTo>
                    <a:pt x="55" y="395"/>
                  </a:lnTo>
                  <a:lnTo>
                    <a:pt x="45" y="391"/>
                  </a:lnTo>
                  <a:lnTo>
                    <a:pt x="33" y="386"/>
                  </a:lnTo>
                  <a:lnTo>
                    <a:pt x="22" y="378"/>
                  </a:lnTo>
                  <a:lnTo>
                    <a:pt x="14" y="366"/>
                  </a:lnTo>
                  <a:lnTo>
                    <a:pt x="9" y="352"/>
                  </a:lnTo>
                  <a:lnTo>
                    <a:pt x="5" y="338"/>
                  </a:lnTo>
                  <a:lnTo>
                    <a:pt x="4" y="324"/>
                  </a:lnTo>
                  <a:lnTo>
                    <a:pt x="5" y="309"/>
                  </a:lnTo>
                  <a:lnTo>
                    <a:pt x="7" y="294"/>
                  </a:lnTo>
                  <a:lnTo>
                    <a:pt x="9" y="281"/>
                  </a:lnTo>
                  <a:lnTo>
                    <a:pt x="16" y="255"/>
                  </a:lnTo>
                  <a:lnTo>
                    <a:pt x="26" y="229"/>
                  </a:lnTo>
                  <a:lnTo>
                    <a:pt x="38" y="205"/>
                  </a:lnTo>
                  <a:lnTo>
                    <a:pt x="54" y="183"/>
                  </a:lnTo>
                  <a:lnTo>
                    <a:pt x="71" y="162"/>
                  </a:lnTo>
                  <a:lnTo>
                    <a:pt x="89" y="141"/>
                  </a:lnTo>
                  <a:lnTo>
                    <a:pt x="108" y="121"/>
                  </a:lnTo>
                  <a:lnTo>
                    <a:pt x="128" y="103"/>
                  </a:lnTo>
                  <a:lnTo>
                    <a:pt x="139" y="95"/>
                  </a:lnTo>
                  <a:lnTo>
                    <a:pt x="149" y="86"/>
                  </a:lnTo>
                  <a:lnTo>
                    <a:pt x="160" y="78"/>
                  </a:lnTo>
                  <a:lnTo>
                    <a:pt x="171" y="69"/>
                  </a:lnTo>
                  <a:lnTo>
                    <a:pt x="182" y="61"/>
                  </a:lnTo>
                  <a:lnTo>
                    <a:pt x="193" y="54"/>
                  </a:lnTo>
                  <a:lnTo>
                    <a:pt x="205" y="45"/>
                  </a:lnTo>
                  <a:lnTo>
                    <a:pt x="216" y="38"/>
                  </a:lnTo>
                  <a:lnTo>
                    <a:pt x="223" y="33"/>
                  </a:lnTo>
                  <a:lnTo>
                    <a:pt x="230" y="30"/>
                  </a:lnTo>
                  <a:lnTo>
                    <a:pt x="236" y="26"/>
                  </a:lnTo>
                  <a:lnTo>
                    <a:pt x="244" y="23"/>
                  </a:lnTo>
                  <a:lnTo>
                    <a:pt x="250" y="20"/>
                  </a:lnTo>
                  <a:lnTo>
                    <a:pt x="257" y="17"/>
                  </a:lnTo>
                  <a:lnTo>
                    <a:pt x="264" y="13"/>
                  </a:lnTo>
                  <a:lnTo>
                    <a:pt x="271" y="10"/>
                  </a:lnTo>
                  <a:lnTo>
                    <a:pt x="277" y="8"/>
                  </a:lnTo>
                  <a:lnTo>
                    <a:pt x="282" y="6"/>
                  </a:lnTo>
                  <a:lnTo>
                    <a:pt x="287" y="5"/>
                  </a:lnTo>
                  <a:lnTo>
                    <a:pt x="292" y="3"/>
                  </a:lnTo>
                  <a:lnTo>
                    <a:pt x="297" y="3"/>
                  </a:lnTo>
                  <a:lnTo>
                    <a:pt x="301" y="3"/>
                  </a:lnTo>
                  <a:lnTo>
                    <a:pt x="304" y="3"/>
                  </a:lnTo>
                  <a:lnTo>
                    <a:pt x="308" y="2"/>
                  </a:lnTo>
                  <a:lnTo>
                    <a:pt x="318" y="9"/>
                  </a:lnTo>
                  <a:lnTo>
                    <a:pt x="320" y="17"/>
                  </a:lnTo>
                  <a:lnTo>
                    <a:pt x="315" y="26"/>
                  </a:lnTo>
                  <a:lnTo>
                    <a:pt x="302" y="37"/>
                  </a:lnTo>
                  <a:lnTo>
                    <a:pt x="301" y="37"/>
                  </a:lnTo>
                  <a:lnTo>
                    <a:pt x="301" y="38"/>
                  </a:lnTo>
                  <a:lnTo>
                    <a:pt x="301" y="38"/>
                  </a:lnTo>
                  <a:lnTo>
                    <a:pt x="302" y="38"/>
                  </a:lnTo>
                  <a:lnTo>
                    <a:pt x="302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1" name="Freeform 61"/>
            <p:cNvSpPr>
              <a:spLocks/>
            </p:cNvSpPr>
            <p:nvPr/>
          </p:nvSpPr>
          <p:spPr bwMode="auto">
            <a:xfrm>
              <a:off x="5206" y="3442"/>
              <a:ext cx="123" cy="120"/>
            </a:xfrm>
            <a:custGeom>
              <a:avLst/>
              <a:gdLst>
                <a:gd name="T0" fmla="*/ 118 w 123"/>
                <a:gd name="T1" fmla="*/ 2 h 120"/>
                <a:gd name="T2" fmla="*/ 120 w 123"/>
                <a:gd name="T3" fmla="*/ 19 h 120"/>
                <a:gd name="T4" fmla="*/ 117 w 123"/>
                <a:gd name="T5" fmla="*/ 35 h 120"/>
                <a:gd name="T6" fmla="*/ 109 w 123"/>
                <a:gd name="T7" fmla="*/ 49 h 120"/>
                <a:gd name="T8" fmla="*/ 96 w 123"/>
                <a:gd name="T9" fmla="*/ 60 h 120"/>
                <a:gd name="T10" fmla="*/ 90 w 123"/>
                <a:gd name="T11" fmla="*/ 62 h 120"/>
                <a:gd name="T12" fmla="*/ 85 w 123"/>
                <a:gd name="T13" fmla="*/ 64 h 120"/>
                <a:gd name="T14" fmla="*/ 80 w 123"/>
                <a:gd name="T15" fmla="*/ 66 h 120"/>
                <a:gd name="T16" fmla="*/ 74 w 123"/>
                <a:gd name="T17" fmla="*/ 67 h 120"/>
                <a:gd name="T18" fmla="*/ 69 w 123"/>
                <a:gd name="T19" fmla="*/ 69 h 120"/>
                <a:gd name="T20" fmla="*/ 64 w 123"/>
                <a:gd name="T21" fmla="*/ 71 h 120"/>
                <a:gd name="T22" fmla="*/ 58 w 123"/>
                <a:gd name="T23" fmla="*/ 73 h 120"/>
                <a:gd name="T24" fmla="*/ 53 w 123"/>
                <a:gd name="T25" fmla="*/ 75 h 120"/>
                <a:gd name="T26" fmla="*/ 46 w 123"/>
                <a:gd name="T27" fmla="*/ 80 h 120"/>
                <a:gd name="T28" fmla="*/ 38 w 123"/>
                <a:gd name="T29" fmla="*/ 84 h 120"/>
                <a:gd name="T30" fmla="*/ 32 w 123"/>
                <a:gd name="T31" fmla="*/ 89 h 120"/>
                <a:gd name="T32" fmla="*/ 25 w 123"/>
                <a:gd name="T33" fmla="*/ 93 h 120"/>
                <a:gd name="T34" fmla="*/ 18 w 123"/>
                <a:gd name="T35" fmla="*/ 100 h 120"/>
                <a:gd name="T36" fmla="*/ 12 w 123"/>
                <a:gd name="T37" fmla="*/ 105 h 120"/>
                <a:gd name="T38" fmla="*/ 7 w 123"/>
                <a:gd name="T39" fmla="*/ 111 h 120"/>
                <a:gd name="T40" fmla="*/ 1 w 123"/>
                <a:gd name="T41" fmla="*/ 118 h 120"/>
                <a:gd name="T42" fmla="*/ 0 w 123"/>
                <a:gd name="T43" fmla="*/ 120 h 120"/>
                <a:gd name="T44" fmla="*/ 1 w 123"/>
                <a:gd name="T45" fmla="*/ 120 h 120"/>
                <a:gd name="T46" fmla="*/ 2 w 123"/>
                <a:gd name="T47" fmla="*/ 120 h 120"/>
                <a:gd name="T48" fmla="*/ 4 w 123"/>
                <a:gd name="T49" fmla="*/ 119 h 120"/>
                <a:gd name="T50" fmla="*/ 11 w 123"/>
                <a:gd name="T51" fmla="*/ 111 h 120"/>
                <a:gd name="T52" fmla="*/ 18 w 123"/>
                <a:gd name="T53" fmla="*/ 105 h 120"/>
                <a:gd name="T54" fmla="*/ 25 w 123"/>
                <a:gd name="T55" fmla="*/ 99 h 120"/>
                <a:gd name="T56" fmla="*/ 32 w 123"/>
                <a:gd name="T57" fmla="*/ 93 h 120"/>
                <a:gd name="T58" fmla="*/ 40 w 123"/>
                <a:gd name="T59" fmla="*/ 88 h 120"/>
                <a:gd name="T60" fmla="*/ 48 w 123"/>
                <a:gd name="T61" fmla="*/ 84 h 120"/>
                <a:gd name="T62" fmla="*/ 56 w 123"/>
                <a:gd name="T63" fmla="*/ 80 h 120"/>
                <a:gd name="T64" fmla="*/ 66 w 123"/>
                <a:gd name="T65" fmla="*/ 75 h 120"/>
                <a:gd name="T66" fmla="*/ 70 w 123"/>
                <a:gd name="T67" fmla="*/ 74 h 120"/>
                <a:gd name="T68" fmla="*/ 75 w 123"/>
                <a:gd name="T69" fmla="*/ 73 h 120"/>
                <a:gd name="T70" fmla="*/ 81 w 123"/>
                <a:gd name="T71" fmla="*/ 71 h 120"/>
                <a:gd name="T72" fmla="*/ 86 w 123"/>
                <a:gd name="T73" fmla="*/ 69 h 120"/>
                <a:gd name="T74" fmla="*/ 91 w 123"/>
                <a:gd name="T75" fmla="*/ 67 h 120"/>
                <a:gd name="T76" fmla="*/ 96 w 123"/>
                <a:gd name="T77" fmla="*/ 65 h 120"/>
                <a:gd name="T78" fmla="*/ 100 w 123"/>
                <a:gd name="T79" fmla="*/ 63 h 120"/>
                <a:gd name="T80" fmla="*/ 104 w 123"/>
                <a:gd name="T81" fmla="*/ 60 h 120"/>
                <a:gd name="T82" fmla="*/ 115 w 123"/>
                <a:gd name="T83" fmla="*/ 47 h 120"/>
                <a:gd name="T84" fmla="*/ 121 w 123"/>
                <a:gd name="T85" fmla="*/ 33 h 120"/>
                <a:gd name="T86" fmla="*/ 123 w 123"/>
                <a:gd name="T87" fmla="*/ 17 h 120"/>
                <a:gd name="T88" fmla="*/ 121 w 123"/>
                <a:gd name="T89" fmla="*/ 0 h 120"/>
                <a:gd name="T90" fmla="*/ 120 w 123"/>
                <a:gd name="T91" fmla="*/ 0 h 120"/>
                <a:gd name="T92" fmla="*/ 119 w 123"/>
                <a:gd name="T93" fmla="*/ 0 h 120"/>
                <a:gd name="T94" fmla="*/ 118 w 123"/>
                <a:gd name="T95" fmla="*/ 1 h 120"/>
                <a:gd name="T96" fmla="*/ 118 w 123"/>
                <a:gd name="T97" fmla="*/ 2 h 120"/>
                <a:gd name="T98" fmla="*/ 118 w 123"/>
                <a:gd name="T99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3" h="120">
                  <a:moveTo>
                    <a:pt x="118" y="2"/>
                  </a:moveTo>
                  <a:lnTo>
                    <a:pt x="120" y="19"/>
                  </a:lnTo>
                  <a:lnTo>
                    <a:pt x="117" y="35"/>
                  </a:lnTo>
                  <a:lnTo>
                    <a:pt x="109" y="49"/>
                  </a:lnTo>
                  <a:lnTo>
                    <a:pt x="96" y="60"/>
                  </a:lnTo>
                  <a:lnTo>
                    <a:pt x="90" y="62"/>
                  </a:lnTo>
                  <a:lnTo>
                    <a:pt x="85" y="64"/>
                  </a:lnTo>
                  <a:lnTo>
                    <a:pt x="80" y="66"/>
                  </a:lnTo>
                  <a:lnTo>
                    <a:pt x="74" y="67"/>
                  </a:lnTo>
                  <a:lnTo>
                    <a:pt x="69" y="69"/>
                  </a:lnTo>
                  <a:lnTo>
                    <a:pt x="64" y="71"/>
                  </a:lnTo>
                  <a:lnTo>
                    <a:pt x="58" y="73"/>
                  </a:lnTo>
                  <a:lnTo>
                    <a:pt x="53" y="75"/>
                  </a:lnTo>
                  <a:lnTo>
                    <a:pt x="46" y="80"/>
                  </a:lnTo>
                  <a:lnTo>
                    <a:pt x="38" y="84"/>
                  </a:lnTo>
                  <a:lnTo>
                    <a:pt x="32" y="89"/>
                  </a:lnTo>
                  <a:lnTo>
                    <a:pt x="25" y="93"/>
                  </a:lnTo>
                  <a:lnTo>
                    <a:pt x="18" y="100"/>
                  </a:lnTo>
                  <a:lnTo>
                    <a:pt x="12" y="105"/>
                  </a:lnTo>
                  <a:lnTo>
                    <a:pt x="7" y="111"/>
                  </a:lnTo>
                  <a:lnTo>
                    <a:pt x="1" y="118"/>
                  </a:lnTo>
                  <a:lnTo>
                    <a:pt x="0" y="120"/>
                  </a:lnTo>
                  <a:lnTo>
                    <a:pt x="1" y="120"/>
                  </a:lnTo>
                  <a:lnTo>
                    <a:pt x="2" y="120"/>
                  </a:lnTo>
                  <a:lnTo>
                    <a:pt x="4" y="119"/>
                  </a:lnTo>
                  <a:lnTo>
                    <a:pt x="11" y="111"/>
                  </a:lnTo>
                  <a:lnTo>
                    <a:pt x="18" y="105"/>
                  </a:lnTo>
                  <a:lnTo>
                    <a:pt x="25" y="99"/>
                  </a:lnTo>
                  <a:lnTo>
                    <a:pt x="32" y="93"/>
                  </a:lnTo>
                  <a:lnTo>
                    <a:pt x="40" y="88"/>
                  </a:lnTo>
                  <a:lnTo>
                    <a:pt x="48" y="84"/>
                  </a:lnTo>
                  <a:lnTo>
                    <a:pt x="56" y="80"/>
                  </a:lnTo>
                  <a:lnTo>
                    <a:pt x="66" y="75"/>
                  </a:lnTo>
                  <a:lnTo>
                    <a:pt x="70" y="74"/>
                  </a:lnTo>
                  <a:lnTo>
                    <a:pt x="75" y="73"/>
                  </a:lnTo>
                  <a:lnTo>
                    <a:pt x="81" y="71"/>
                  </a:lnTo>
                  <a:lnTo>
                    <a:pt x="86" y="69"/>
                  </a:lnTo>
                  <a:lnTo>
                    <a:pt x="91" y="67"/>
                  </a:lnTo>
                  <a:lnTo>
                    <a:pt x="96" y="65"/>
                  </a:lnTo>
                  <a:lnTo>
                    <a:pt x="100" y="63"/>
                  </a:lnTo>
                  <a:lnTo>
                    <a:pt x="104" y="60"/>
                  </a:lnTo>
                  <a:lnTo>
                    <a:pt x="115" y="47"/>
                  </a:lnTo>
                  <a:lnTo>
                    <a:pt x="121" y="33"/>
                  </a:lnTo>
                  <a:lnTo>
                    <a:pt x="123" y="17"/>
                  </a:lnTo>
                  <a:lnTo>
                    <a:pt x="121" y="0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8" y="1"/>
                  </a:lnTo>
                  <a:lnTo>
                    <a:pt x="118" y="2"/>
                  </a:lnTo>
                  <a:lnTo>
                    <a:pt x="118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2" name="Freeform 62"/>
            <p:cNvSpPr>
              <a:spLocks/>
            </p:cNvSpPr>
            <p:nvPr/>
          </p:nvSpPr>
          <p:spPr bwMode="auto">
            <a:xfrm>
              <a:off x="5196" y="3472"/>
              <a:ext cx="100" cy="102"/>
            </a:xfrm>
            <a:custGeom>
              <a:avLst/>
              <a:gdLst>
                <a:gd name="T0" fmla="*/ 99 w 100"/>
                <a:gd name="T1" fmla="*/ 0 h 102"/>
                <a:gd name="T2" fmla="*/ 86 w 100"/>
                <a:gd name="T3" fmla="*/ 0 h 102"/>
                <a:gd name="T4" fmla="*/ 74 w 100"/>
                <a:gd name="T5" fmla="*/ 2 h 102"/>
                <a:gd name="T6" fmla="*/ 62 w 100"/>
                <a:gd name="T7" fmla="*/ 5 h 102"/>
                <a:gd name="T8" fmla="*/ 50 w 100"/>
                <a:gd name="T9" fmla="*/ 9 h 102"/>
                <a:gd name="T10" fmla="*/ 39 w 100"/>
                <a:gd name="T11" fmla="*/ 15 h 102"/>
                <a:gd name="T12" fmla="*/ 28 w 100"/>
                <a:gd name="T13" fmla="*/ 22 h 102"/>
                <a:gd name="T14" fmla="*/ 19 w 100"/>
                <a:gd name="T15" fmla="*/ 31 h 102"/>
                <a:gd name="T16" fmla="*/ 11 w 100"/>
                <a:gd name="T17" fmla="*/ 40 h 102"/>
                <a:gd name="T18" fmla="*/ 3 w 100"/>
                <a:gd name="T19" fmla="*/ 56 h 102"/>
                <a:gd name="T20" fmla="*/ 0 w 100"/>
                <a:gd name="T21" fmla="*/ 73 h 102"/>
                <a:gd name="T22" fmla="*/ 3 w 100"/>
                <a:gd name="T23" fmla="*/ 89 h 102"/>
                <a:gd name="T24" fmla="*/ 15 w 100"/>
                <a:gd name="T25" fmla="*/ 102 h 102"/>
                <a:gd name="T26" fmla="*/ 18 w 100"/>
                <a:gd name="T27" fmla="*/ 102 h 102"/>
                <a:gd name="T28" fmla="*/ 18 w 100"/>
                <a:gd name="T29" fmla="*/ 99 h 102"/>
                <a:gd name="T30" fmla="*/ 18 w 100"/>
                <a:gd name="T31" fmla="*/ 96 h 102"/>
                <a:gd name="T32" fmla="*/ 17 w 100"/>
                <a:gd name="T33" fmla="*/ 94 h 102"/>
                <a:gd name="T34" fmla="*/ 7 w 100"/>
                <a:gd name="T35" fmla="*/ 76 h 102"/>
                <a:gd name="T36" fmla="*/ 7 w 100"/>
                <a:gd name="T37" fmla="*/ 60 h 102"/>
                <a:gd name="T38" fmla="*/ 14 w 100"/>
                <a:gd name="T39" fmla="*/ 45 h 102"/>
                <a:gd name="T40" fmla="*/ 28 w 100"/>
                <a:gd name="T41" fmla="*/ 32 h 102"/>
                <a:gd name="T42" fmla="*/ 45 w 100"/>
                <a:gd name="T43" fmla="*/ 21 h 102"/>
                <a:gd name="T44" fmla="*/ 64 w 100"/>
                <a:gd name="T45" fmla="*/ 13 h 102"/>
                <a:gd name="T46" fmla="*/ 83 w 100"/>
                <a:gd name="T47" fmla="*/ 6 h 102"/>
                <a:gd name="T48" fmla="*/ 99 w 100"/>
                <a:gd name="T49" fmla="*/ 3 h 102"/>
                <a:gd name="T50" fmla="*/ 100 w 100"/>
                <a:gd name="T51" fmla="*/ 3 h 102"/>
                <a:gd name="T52" fmla="*/ 100 w 100"/>
                <a:gd name="T53" fmla="*/ 1 h 102"/>
                <a:gd name="T54" fmla="*/ 100 w 100"/>
                <a:gd name="T55" fmla="*/ 0 h 102"/>
                <a:gd name="T56" fmla="*/ 99 w 100"/>
                <a:gd name="T57" fmla="*/ 0 h 102"/>
                <a:gd name="T58" fmla="*/ 99 w 100"/>
                <a:gd name="T5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" h="102">
                  <a:moveTo>
                    <a:pt x="99" y="0"/>
                  </a:moveTo>
                  <a:lnTo>
                    <a:pt x="86" y="0"/>
                  </a:lnTo>
                  <a:lnTo>
                    <a:pt x="74" y="2"/>
                  </a:lnTo>
                  <a:lnTo>
                    <a:pt x="62" y="5"/>
                  </a:lnTo>
                  <a:lnTo>
                    <a:pt x="50" y="9"/>
                  </a:lnTo>
                  <a:lnTo>
                    <a:pt x="39" y="15"/>
                  </a:lnTo>
                  <a:lnTo>
                    <a:pt x="28" y="22"/>
                  </a:lnTo>
                  <a:lnTo>
                    <a:pt x="19" y="31"/>
                  </a:lnTo>
                  <a:lnTo>
                    <a:pt x="11" y="40"/>
                  </a:lnTo>
                  <a:lnTo>
                    <a:pt x="3" y="56"/>
                  </a:lnTo>
                  <a:lnTo>
                    <a:pt x="0" y="73"/>
                  </a:lnTo>
                  <a:lnTo>
                    <a:pt x="3" y="89"/>
                  </a:lnTo>
                  <a:lnTo>
                    <a:pt x="15" y="102"/>
                  </a:lnTo>
                  <a:lnTo>
                    <a:pt x="18" y="102"/>
                  </a:lnTo>
                  <a:lnTo>
                    <a:pt x="18" y="99"/>
                  </a:lnTo>
                  <a:lnTo>
                    <a:pt x="18" y="96"/>
                  </a:lnTo>
                  <a:lnTo>
                    <a:pt x="17" y="94"/>
                  </a:lnTo>
                  <a:lnTo>
                    <a:pt x="7" y="76"/>
                  </a:lnTo>
                  <a:lnTo>
                    <a:pt x="7" y="60"/>
                  </a:lnTo>
                  <a:lnTo>
                    <a:pt x="14" y="45"/>
                  </a:lnTo>
                  <a:lnTo>
                    <a:pt x="28" y="32"/>
                  </a:lnTo>
                  <a:lnTo>
                    <a:pt x="45" y="21"/>
                  </a:lnTo>
                  <a:lnTo>
                    <a:pt x="64" y="13"/>
                  </a:lnTo>
                  <a:lnTo>
                    <a:pt x="83" y="6"/>
                  </a:lnTo>
                  <a:lnTo>
                    <a:pt x="99" y="3"/>
                  </a:lnTo>
                  <a:lnTo>
                    <a:pt x="100" y="3"/>
                  </a:lnTo>
                  <a:lnTo>
                    <a:pt x="100" y="1"/>
                  </a:lnTo>
                  <a:lnTo>
                    <a:pt x="100" y="0"/>
                  </a:lnTo>
                  <a:lnTo>
                    <a:pt x="99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3" name="Freeform 63"/>
            <p:cNvSpPr>
              <a:spLocks/>
            </p:cNvSpPr>
            <p:nvPr/>
          </p:nvSpPr>
          <p:spPr bwMode="auto">
            <a:xfrm>
              <a:off x="5213" y="3503"/>
              <a:ext cx="74" cy="54"/>
            </a:xfrm>
            <a:custGeom>
              <a:avLst/>
              <a:gdLst>
                <a:gd name="T0" fmla="*/ 71 w 74"/>
                <a:gd name="T1" fmla="*/ 1 h 54"/>
                <a:gd name="T2" fmla="*/ 66 w 74"/>
                <a:gd name="T3" fmla="*/ 9 h 54"/>
                <a:gd name="T4" fmla="*/ 62 w 74"/>
                <a:gd name="T5" fmla="*/ 18 h 54"/>
                <a:gd name="T6" fmla="*/ 57 w 74"/>
                <a:gd name="T7" fmla="*/ 26 h 54"/>
                <a:gd name="T8" fmla="*/ 50 w 74"/>
                <a:gd name="T9" fmla="*/ 33 h 54"/>
                <a:gd name="T10" fmla="*/ 44 w 74"/>
                <a:gd name="T11" fmla="*/ 40 h 54"/>
                <a:gd name="T12" fmla="*/ 38 w 74"/>
                <a:gd name="T13" fmla="*/ 45 h 54"/>
                <a:gd name="T14" fmla="*/ 29 w 74"/>
                <a:gd name="T15" fmla="*/ 47 h 54"/>
                <a:gd name="T16" fmla="*/ 21 w 74"/>
                <a:gd name="T17" fmla="*/ 48 h 54"/>
                <a:gd name="T18" fmla="*/ 16 w 74"/>
                <a:gd name="T19" fmla="*/ 48 h 54"/>
                <a:gd name="T20" fmla="*/ 12 w 74"/>
                <a:gd name="T21" fmla="*/ 47 h 54"/>
                <a:gd name="T22" fmla="*/ 7 w 74"/>
                <a:gd name="T23" fmla="*/ 46 h 54"/>
                <a:gd name="T24" fmla="*/ 3 w 74"/>
                <a:gd name="T25" fmla="*/ 45 h 54"/>
                <a:gd name="T26" fmla="*/ 1 w 74"/>
                <a:gd name="T27" fmla="*/ 45 h 54"/>
                <a:gd name="T28" fmla="*/ 0 w 74"/>
                <a:gd name="T29" fmla="*/ 46 h 54"/>
                <a:gd name="T30" fmla="*/ 0 w 74"/>
                <a:gd name="T31" fmla="*/ 47 h 54"/>
                <a:gd name="T32" fmla="*/ 1 w 74"/>
                <a:gd name="T33" fmla="*/ 48 h 54"/>
                <a:gd name="T34" fmla="*/ 6 w 74"/>
                <a:gd name="T35" fmla="*/ 49 h 54"/>
                <a:gd name="T36" fmla="*/ 10 w 74"/>
                <a:gd name="T37" fmla="*/ 51 h 54"/>
                <a:gd name="T38" fmla="*/ 15 w 74"/>
                <a:gd name="T39" fmla="*/ 53 h 54"/>
                <a:gd name="T40" fmla="*/ 21 w 74"/>
                <a:gd name="T41" fmla="*/ 54 h 54"/>
                <a:gd name="T42" fmla="*/ 26 w 74"/>
                <a:gd name="T43" fmla="*/ 54 h 54"/>
                <a:gd name="T44" fmla="*/ 31 w 74"/>
                <a:gd name="T45" fmla="*/ 53 h 54"/>
                <a:gd name="T46" fmla="*/ 37 w 74"/>
                <a:gd name="T47" fmla="*/ 51 h 54"/>
                <a:gd name="T48" fmla="*/ 41 w 74"/>
                <a:gd name="T49" fmla="*/ 49 h 54"/>
                <a:gd name="T50" fmla="*/ 47 w 74"/>
                <a:gd name="T51" fmla="*/ 45 h 54"/>
                <a:gd name="T52" fmla="*/ 53 w 74"/>
                <a:gd name="T53" fmla="*/ 41 h 54"/>
                <a:gd name="T54" fmla="*/ 58 w 74"/>
                <a:gd name="T55" fmla="*/ 35 h 54"/>
                <a:gd name="T56" fmla="*/ 62 w 74"/>
                <a:gd name="T57" fmla="*/ 28 h 54"/>
                <a:gd name="T58" fmla="*/ 65 w 74"/>
                <a:gd name="T59" fmla="*/ 22 h 54"/>
                <a:gd name="T60" fmla="*/ 68 w 74"/>
                <a:gd name="T61" fmla="*/ 15 h 54"/>
                <a:gd name="T62" fmla="*/ 72 w 74"/>
                <a:gd name="T63" fmla="*/ 8 h 54"/>
                <a:gd name="T64" fmla="*/ 74 w 74"/>
                <a:gd name="T65" fmla="*/ 1 h 54"/>
                <a:gd name="T66" fmla="*/ 74 w 74"/>
                <a:gd name="T67" fmla="*/ 0 h 54"/>
                <a:gd name="T68" fmla="*/ 73 w 74"/>
                <a:gd name="T69" fmla="*/ 0 h 54"/>
                <a:gd name="T70" fmla="*/ 72 w 74"/>
                <a:gd name="T71" fmla="*/ 0 h 54"/>
                <a:gd name="T72" fmla="*/ 71 w 74"/>
                <a:gd name="T73" fmla="*/ 1 h 54"/>
                <a:gd name="T74" fmla="*/ 71 w 74"/>
                <a:gd name="T75" fmla="*/ 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54">
                  <a:moveTo>
                    <a:pt x="71" y="1"/>
                  </a:moveTo>
                  <a:lnTo>
                    <a:pt x="66" y="9"/>
                  </a:lnTo>
                  <a:lnTo>
                    <a:pt x="62" y="18"/>
                  </a:lnTo>
                  <a:lnTo>
                    <a:pt x="57" y="26"/>
                  </a:lnTo>
                  <a:lnTo>
                    <a:pt x="50" y="33"/>
                  </a:lnTo>
                  <a:lnTo>
                    <a:pt x="44" y="40"/>
                  </a:lnTo>
                  <a:lnTo>
                    <a:pt x="38" y="45"/>
                  </a:lnTo>
                  <a:lnTo>
                    <a:pt x="29" y="47"/>
                  </a:lnTo>
                  <a:lnTo>
                    <a:pt x="21" y="48"/>
                  </a:lnTo>
                  <a:lnTo>
                    <a:pt x="16" y="48"/>
                  </a:lnTo>
                  <a:lnTo>
                    <a:pt x="12" y="47"/>
                  </a:lnTo>
                  <a:lnTo>
                    <a:pt x="7" y="46"/>
                  </a:lnTo>
                  <a:lnTo>
                    <a:pt x="3" y="45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7"/>
                  </a:lnTo>
                  <a:lnTo>
                    <a:pt x="1" y="48"/>
                  </a:lnTo>
                  <a:lnTo>
                    <a:pt x="6" y="49"/>
                  </a:lnTo>
                  <a:lnTo>
                    <a:pt x="10" y="51"/>
                  </a:lnTo>
                  <a:lnTo>
                    <a:pt x="15" y="53"/>
                  </a:lnTo>
                  <a:lnTo>
                    <a:pt x="21" y="54"/>
                  </a:lnTo>
                  <a:lnTo>
                    <a:pt x="26" y="54"/>
                  </a:lnTo>
                  <a:lnTo>
                    <a:pt x="31" y="53"/>
                  </a:lnTo>
                  <a:lnTo>
                    <a:pt x="37" y="51"/>
                  </a:lnTo>
                  <a:lnTo>
                    <a:pt x="41" y="49"/>
                  </a:lnTo>
                  <a:lnTo>
                    <a:pt x="47" y="45"/>
                  </a:lnTo>
                  <a:lnTo>
                    <a:pt x="53" y="41"/>
                  </a:lnTo>
                  <a:lnTo>
                    <a:pt x="58" y="35"/>
                  </a:lnTo>
                  <a:lnTo>
                    <a:pt x="62" y="28"/>
                  </a:lnTo>
                  <a:lnTo>
                    <a:pt x="65" y="22"/>
                  </a:lnTo>
                  <a:lnTo>
                    <a:pt x="68" y="15"/>
                  </a:lnTo>
                  <a:lnTo>
                    <a:pt x="72" y="8"/>
                  </a:lnTo>
                  <a:lnTo>
                    <a:pt x="74" y="1"/>
                  </a:lnTo>
                  <a:lnTo>
                    <a:pt x="74" y="0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1" y="1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4" name="Freeform 64"/>
            <p:cNvSpPr>
              <a:spLocks/>
            </p:cNvSpPr>
            <p:nvPr/>
          </p:nvSpPr>
          <p:spPr bwMode="auto">
            <a:xfrm>
              <a:off x="5126" y="3509"/>
              <a:ext cx="81" cy="19"/>
            </a:xfrm>
            <a:custGeom>
              <a:avLst/>
              <a:gdLst>
                <a:gd name="T0" fmla="*/ 79 w 81"/>
                <a:gd name="T1" fmla="*/ 0 h 19"/>
                <a:gd name="T2" fmla="*/ 69 w 81"/>
                <a:gd name="T3" fmla="*/ 0 h 19"/>
                <a:gd name="T4" fmla="*/ 59 w 81"/>
                <a:gd name="T5" fmla="*/ 0 h 19"/>
                <a:gd name="T6" fmla="*/ 48 w 81"/>
                <a:gd name="T7" fmla="*/ 0 h 19"/>
                <a:gd name="T8" fmla="*/ 38 w 81"/>
                <a:gd name="T9" fmla="*/ 1 h 19"/>
                <a:gd name="T10" fmla="*/ 27 w 81"/>
                <a:gd name="T11" fmla="*/ 3 h 19"/>
                <a:gd name="T12" fmla="*/ 18 w 81"/>
                <a:gd name="T13" fmla="*/ 5 h 19"/>
                <a:gd name="T14" fmla="*/ 8 w 81"/>
                <a:gd name="T15" fmla="*/ 9 h 19"/>
                <a:gd name="T16" fmla="*/ 0 w 81"/>
                <a:gd name="T17" fmla="*/ 16 h 19"/>
                <a:gd name="T18" fmla="*/ 0 w 81"/>
                <a:gd name="T19" fmla="*/ 17 h 19"/>
                <a:gd name="T20" fmla="*/ 2 w 81"/>
                <a:gd name="T21" fmla="*/ 19 h 19"/>
                <a:gd name="T22" fmla="*/ 4 w 81"/>
                <a:gd name="T23" fmla="*/ 19 h 19"/>
                <a:gd name="T24" fmla="*/ 5 w 81"/>
                <a:gd name="T25" fmla="*/ 19 h 19"/>
                <a:gd name="T26" fmla="*/ 9 w 81"/>
                <a:gd name="T27" fmla="*/ 17 h 19"/>
                <a:gd name="T28" fmla="*/ 15 w 81"/>
                <a:gd name="T29" fmla="*/ 15 h 19"/>
                <a:gd name="T30" fmla="*/ 19 w 81"/>
                <a:gd name="T31" fmla="*/ 13 h 19"/>
                <a:gd name="T32" fmla="*/ 23 w 81"/>
                <a:gd name="T33" fmla="*/ 12 h 19"/>
                <a:gd name="T34" fmla="*/ 27 w 81"/>
                <a:gd name="T35" fmla="*/ 9 h 19"/>
                <a:gd name="T36" fmla="*/ 33 w 81"/>
                <a:gd name="T37" fmla="*/ 8 h 19"/>
                <a:gd name="T38" fmla="*/ 37 w 81"/>
                <a:gd name="T39" fmla="*/ 6 h 19"/>
                <a:gd name="T40" fmla="*/ 42 w 81"/>
                <a:gd name="T41" fmla="*/ 5 h 19"/>
                <a:gd name="T42" fmla="*/ 47 w 81"/>
                <a:gd name="T43" fmla="*/ 4 h 19"/>
                <a:gd name="T44" fmla="*/ 52 w 81"/>
                <a:gd name="T45" fmla="*/ 3 h 19"/>
                <a:gd name="T46" fmla="*/ 57 w 81"/>
                <a:gd name="T47" fmla="*/ 3 h 19"/>
                <a:gd name="T48" fmla="*/ 61 w 81"/>
                <a:gd name="T49" fmla="*/ 2 h 19"/>
                <a:gd name="T50" fmla="*/ 66 w 81"/>
                <a:gd name="T51" fmla="*/ 2 h 19"/>
                <a:gd name="T52" fmla="*/ 71 w 81"/>
                <a:gd name="T53" fmla="*/ 2 h 19"/>
                <a:gd name="T54" fmla="*/ 76 w 81"/>
                <a:gd name="T55" fmla="*/ 2 h 19"/>
                <a:gd name="T56" fmla="*/ 80 w 81"/>
                <a:gd name="T57" fmla="*/ 2 h 19"/>
                <a:gd name="T58" fmla="*/ 81 w 81"/>
                <a:gd name="T59" fmla="*/ 2 h 19"/>
                <a:gd name="T60" fmla="*/ 80 w 81"/>
                <a:gd name="T61" fmla="*/ 1 h 19"/>
                <a:gd name="T62" fmla="*/ 79 w 81"/>
                <a:gd name="T63" fmla="*/ 0 h 19"/>
                <a:gd name="T64" fmla="*/ 79 w 81"/>
                <a:gd name="T65" fmla="*/ 0 h 19"/>
                <a:gd name="T66" fmla="*/ 79 w 81"/>
                <a:gd name="T6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1" h="19">
                  <a:moveTo>
                    <a:pt x="79" y="0"/>
                  </a:moveTo>
                  <a:lnTo>
                    <a:pt x="69" y="0"/>
                  </a:lnTo>
                  <a:lnTo>
                    <a:pt x="59" y="0"/>
                  </a:lnTo>
                  <a:lnTo>
                    <a:pt x="48" y="0"/>
                  </a:lnTo>
                  <a:lnTo>
                    <a:pt x="38" y="1"/>
                  </a:lnTo>
                  <a:lnTo>
                    <a:pt x="27" y="3"/>
                  </a:lnTo>
                  <a:lnTo>
                    <a:pt x="18" y="5"/>
                  </a:lnTo>
                  <a:lnTo>
                    <a:pt x="8" y="9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2" y="19"/>
                  </a:lnTo>
                  <a:lnTo>
                    <a:pt x="4" y="19"/>
                  </a:lnTo>
                  <a:lnTo>
                    <a:pt x="5" y="19"/>
                  </a:lnTo>
                  <a:lnTo>
                    <a:pt x="9" y="17"/>
                  </a:lnTo>
                  <a:lnTo>
                    <a:pt x="15" y="15"/>
                  </a:lnTo>
                  <a:lnTo>
                    <a:pt x="19" y="13"/>
                  </a:lnTo>
                  <a:lnTo>
                    <a:pt x="23" y="12"/>
                  </a:lnTo>
                  <a:lnTo>
                    <a:pt x="27" y="9"/>
                  </a:lnTo>
                  <a:lnTo>
                    <a:pt x="33" y="8"/>
                  </a:lnTo>
                  <a:lnTo>
                    <a:pt x="37" y="6"/>
                  </a:lnTo>
                  <a:lnTo>
                    <a:pt x="42" y="5"/>
                  </a:lnTo>
                  <a:lnTo>
                    <a:pt x="47" y="4"/>
                  </a:lnTo>
                  <a:lnTo>
                    <a:pt x="52" y="3"/>
                  </a:lnTo>
                  <a:lnTo>
                    <a:pt x="57" y="3"/>
                  </a:lnTo>
                  <a:lnTo>
                    <a:pt x="61" y="2"/>
                  </a:lnTo>
                  <a:lnTo>
                    <a:pt x="66" y="2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80" y="2"/>
                  </a:lnTo>
                  <a:lnTo>
                    <a:pt x="81" y="2"/>
                  </a:lnTo>
                  <a:lnTo>
                    <a:pt x="80" y="1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5" name="Freeform 65"/>
            <p:cNvSpPr>
              <a:spLocks/>
            </p:cNvSpPr>
            <p:nvPr/>
          </p:nvSpPr>
          <p:spPr bwMode="auto">
            <a:xfrm>
              <a:off x="5127" y="3529"/>
              <a:ext cx="66" cy="17"/>
            </a:xfrm>
            <a:custGeom>
              <a:avLst/>
              <a:gdLst>
                <a:gd name="T0" fmla="*/ 1 w 66"/>
                <a:gd name="T1" fmla="*/ 2 h 17"/>
                <a:gd name="T2" fmla="*/ 7 w 66"/>
                <a:gd name="T3" fmla="*/ 4 h 17"/>
                <a:gd name="T4" fmla="*/ 14 w 66"/>
                <a:gd name="T5" fmla="*/ 5 h 17"/>
                <a:gd name="T6" fmla="*/ 19 w 66"/>
                <a:gd name="T7" fmla="*/ 6 h 17"/>
                <a:gd name="T8" fmla="*/ 25 w 66"/>
                <a:gd name="T9" fmla="*/ 7 h 17"/>
                <a:gd name="T10" fmla="*/ 29 w 66"/>
                <a:gd name="T11" fmla="*/ 9 h 17"/>
                <a:gd name="T12" fmla="*/ 35 w 66"/>
                <a:gd name="T13" fmla="*/ 10 h 17"/>
                <a:gd name="T14" fmla="*/ 38 w 66"/>
                <a:gd name="T15" fmla="*/ 11 h 17"/>
                <a:gd name="T16" fmla="*/ 42 w 66"/>
                <a:gd name="T17" fmla="*/ 12 h 17"/>
                <a:gd name="T18" fmla="*/ 46 w 66"/>
                <a:gd name="T19" fmla="*/ 13 h 17"/>
                <a:gd name="T20" fmla="*/ 51 w 66"/>
                <a:gd name="T21" fmla="*/ 15 h 17"/>
                <a:gd name="T22" fmla="*/ 54 w 66"/>
                <a:gd name="T23" fmla="*/ 16 h 17"/>
                <a:gd name="T24" fmla="*/ 58 w 66"/>
                <a:gd name="T25" fmla="*/ 17 h 17"/>
                <a:gd name="T26" fmla="*/ 61 w 66"/>
                <a:gd name="T27" fmla="*/ 17 h 17"/>
                <a:gd name="T28" fmla="*/ 64 w 66"/>
                <a:gd name="T29" fmla="*/ 16 h 17"/>
                <a:gd name="T30" fmla="*/ 66 w 66"/>
                <a:gd name="T31" fmla="*/ 14 h 17"/>
                <a:gd name="T32" fmla="*/ 66 w 66"/>
                <a:gd name="T33" fmla="*/ 12 h 17"/>
                <a:gd name="T34" fmla="*/ 60 w 66"/>
                <a:gd name="T35" fmla="*/ 7 h 17"/>
                <a:gd name="T36" fmla="*/ 53 w 66"/>
                <a:gd name="T37" fmla="*/ 4 h 17"/>
                <a:gd name="T38" fmla="*/ 44 w 66"/>
                <a:gd name="T39" fmla="*/ 2 h 17"/>
                <a:gd name="T40" fmla="*/ 37 w 66"/>
                <a:gd name="T41" fmla="*/ 2 h 17"/>
                <a:gd name="T42" fmla="*/ 27 w 66"/>
                <a:gd name="T43" fmla="*/ 2 h 17"/>
                <a:gd name="T44" fmla="*/ 19 w 66"/>
                <a:gd name="T45" fmla="*/ 1 h 17"/>
                <a:gd name="T46" fmla="*/ 10 w 66"/>
                <a:gd name="T47" fmla="*/ 1 h 17"/>
                <a:gd name="T48" fmla="*/ 3 w 66"/>
                <a:gd name="T49" fmla="*/ 0 h 17"/>
                <a:gd name="T50" fmla="*/ 2 w 66"/>
                <a:gd name="T51" fmla="*/ 0 h 17"/>
                <a:gd name="T52" fmla="*/ 1 w 66"/>
                <a:gd name="T53" fmla="*/ 1 h 17"/>
                <a:gd name="T54" fmla="*/ 0 w 66"/>
                <a:gd name="T55" fmla="*/ 1 h 17"/>
                <a:gd name="T56" fmla="*/ 1 w 66"/>
                <a:gd name="T57" fmla="*/ 2 h 17"/>
                <a:gd name="T58" fmla="*/ 1 w 66"/>
                <a:gd name="T5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6" h="17">
                  <a:moveTo>
                    <a:pt x="1" y="2"/>
                  </a:moveTo>
                  <a:lnTo>
                    <a:pt x="7" y="4"/>
                  </a:lnTo>
                  <a:lnTo>
                    <a:pt x="14" y="5"/>
                  </a:lnTo>
                  <a:lnTo>
                    <a:pt x="19" y="6"/>
                  </a:lnTo>
                  <a:lnTo>
                    <a:pt x="25" y="7"/>
                  </a:lnTo>
                  <a:lnTo>
                    <a:pt x="29" y="9"/>
                  </a:lnTo>
                  <a:lnTo>
                    <a:pt x="35" y="10"/>
                  </a:lnTo>
                  <a:lnTo>
                    <a:pt x="38" y="11"/>
                  </a:lnTo>
                  <a:lnTo>
                    <a:pt x="42" y="12"/>
                  </a:lnTo>
                  <a:lnTo>
                    <a:pt x="46" y="13"/>
                  </a:lnTo>
                  <a:lnTo>
                    <a:pt x="51" y="15"/>
                  </a:lnTo>
                  <a:lnTo>
                    <a:pt x="54" y="16"/>
                  </a:lnTo>
                  <a:lnTo>
                    <a:pt x="58" y="17"/>
                  </a:lnTo>
                  <a:lnTo>
                    <a:pt x="61" y="17"/>
                  </a:lnTo>
                  <a:lnTo>
                    <a:pt x="64" y="16"/>
                  </a:lnTo>
                  <a:lnTo>
                    <a:pt x="66" y="14"/>
                  </a:lnTo>
                  <a:lnTo>
                    <a:pt x="66" y="12"/>
                  </a:lnTo>
                  <a:lnTo>
                    <a:pt x="60" y="7"/>
                  </a:lnTo>
                  <a:lnTo>
                    <a:pt x="53" y="4"/>
                  </a:lnTo>
                  <a:lnTo>
                    <a:pt x="44" y="2"/>
                  </a:lnTo>
                  <a:lnTo>
                    <a:pt x="37" y="2"/>
                  </a:lnTo>
                  <a:lnTo>
                    <a:pt x="27" y="2"/>
                  </a:lnTo>
                  <a:lnTo>
                    <a:pt x="19" y="1"/>
                  </a:lnTo>
                  <a:lnTo>
                    <a:pt x="10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1" y="1"/>
                  </a:lnTo>
                  <a:lnTo>
                    <a:pt x="0" y="1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6" name="Freeform 66"/>
            <p:cNvSpPr>
              <a:spLocks/>
            </p:cNvSpPr>
            <p:nvPr/>
          </p:nvSpPr>
          <p:spPr bwMode="auto">
            <a:xfrm>
              <a:off x="5123" y="3534"/>
              <a:ext cx="117" cy="53"/>
            </a:xfrm>
            <a:custGeom>
              <a:avLst/>
              <a:gdLst>
                <a:gd name="T0" fmla="*/ 114 w 117"/>
                <a:gd name="T1" fmla="*/ 23 h 53"/>
                <a:gd name="T2" fmla="*/ 103 w 117"/>
                <a:gd name="T3" fmla="*/ 38 h 53"/>
                <a:gd name="T4" fmla="*/ 91 w 117"/>
                <a:gd name="T5" fmla="*/ 45 h 53"/>
                <a:gd name="T6" fmla="*/ 77 w 117"/>
                <a:gd name="T7" fmla="*/ 44 h 53"/>
                <a:gd name="T8" fmla="*/ 61 w 117"/>
                <a:gd name="T9" fmla="*/ 36 h 53"/>
                <a:gd name="T10" fmla="*/ 46 w 117"/>
                <a:gd name="T11" fmla="*/ 27 h 53"/>
                <a:gd name="T12" fmla="*/ 31 w 117"/>
                <a:gd name="T13" fmla="*/ 16 h 53"/>
                <a:gd name="T14" fmla="*/ 18 w 117"/>
                <a:gd name="T15" fmla="*/ 7 h 53"/>
                <a:gd name="T16" fmla="*/ 5 w 117"/>
                <a:gd name="T17" fmla="*/ 0 h 53"/>
                <a:gd name="T18" fmla="*/ 4 w 117"/>
                <a:gd name="T19" fmla="*/ 0 h 53"/>
                <a:gd name="T20" fmla="*/ 1 w 117"/>
                <a:gd name="T21" fmla="*/ 2 h 53"/>
                <a:gd name="T22" fmla="*/ 0 w 117"/>
                <a:gd name="T23" fmla="*/ 4 h 53"/>
                <a:gd name="T24" fmla="*/ 0 w 117"/>
                <a:gd name="T25" fmla="*/ 5 h 53"/>
                <a:gd name="T26" fmla="*/ 9 w 117"/>
                <a:gd name="T27" fmla="*/ 10 h 53"/>
                <a:gd name="T28" fmla="*/ 19 w 117"/>
                <a:gd name="T29" fmla="*/ 17 h 53"/>
                <a:gd name="T30" fmla="*/ 28 w 117"/>
                <a:gd name="T31" fmla="*/ 24 h 53"/>
                <a:gd name="T32" fmla="*/ 38 w 117"/>
                <a:gd name="T33" fmla="*/ 31 h 53"/>
                <a:gd name="T34" fmla="*/ 47 w 117"/>
                <a:gd name="T35" fmla="*/ 38 h 53"/>
                <a:gd name="T36" fmla="*/ 57 w 117"/>
                <a:gd name="T37" fmla="*/ 45 h 53"/>
                <a:gd name="T38" fmla="*/ 67 w 117"/>
                <a:gd name="T39" fmla="*/ 50 h 53"/>
                <a:gd name="T40" fmla="*/ 78 w 117"/>
                <a:gd name="T41" fmla="*/ 53 h 53"/>
                <a:gd name="T42" fmla="*/ 85 w 117"/>
                <a:gd name="T43" fmla="*/ 53 h 53"/>
                <a:gd name="T44" fmla="*/ 92 w 117"/>
                <a:gd name="T45" fmla="*/ 52 h 53"/>
                <a:gd name="T46" fmla="*/ 97 w 117"/>
                <a:gd name="T47" fmla="*/ 49 h 53"/>
                <a:gd name="T48" fmla="*/ 102 w 117"/>
                <a:gd name="T49" fmla="*/ 45 h 53"/>
                <a:gd name="T50" fmla="*/ 108 w 117"/>
                <a:gd name="T51" fmla="*/ 40 h 53"/>
                <a:gd name="T52" fmla="*/ 112 w 117"/>
                <a:gd name="T53" fmla="*/ 34 h 53"/>
                <a:gd name="T54" fmla="*/ 115 w 117"/>
                <a:gd name="T55" fmla="*/ 28 h 53"/>
                <a:gd name="T56" fmla="*/ 117 w 117"/>
                <a:gd name="T57" fmla="*/ 23 h 53"/>
                <a:gd name="T58" fmla="*/ 117 w 117"/>
                <a:gd name="T59" fmla="*/ 22 h 53"/>
                <a:gd name="T60" fmla="*/ 116 w 117"/>
                <a:gd name="T61" fmla="*/ 22 h 53"/>
                <a:gd name="T62" fmla="*/ 115 w 117"/>
                <a:gd name="T63" fmla="*/ 23 h 53"/>
                <a:gd name="T64" fmla="*/ 114 w 117"/>
                <a:gd name="T65" fmla="*/ 23 h 53"/>
                <a:gd name="T66" fmla="*/ 114 w 117"/>
                <a:gd name="T6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7" h="53">
                  <a:moveTo>
                    <a:pt x="114" y="23"/>
                  </a:moveTo>
                  <a:lnTo>
                    <a:pt x="103" y="38"/>
                  </a:lnTo>
                  <a:lnTo>
                    <a:pt x="91" y="45"/>
                  </a:lnTo>
                  <a:lnTo>
                    <a:pt x="77" y="44"/>
                  </a:lnTo>
                  <a:lnTo>
                    <a:pt x="61" y="36"/>
                  </a:lnTo>
                  <a:lnTo>
                    <a:pt x="46" y="27"/>
                  </a:lnTo>
                  <a:lnTo>
                    <a:pt x="31" y="16"/>
                  </a:lnTo>
                  <a:lnTo>
                    <a:pt x="18" y="7"/>
                  </a:lnTo>
                  <a:lnTo>
                    <a:pt x="5" y="0"/>
                  </a:lnTo>
                  <a:lnTo>
                    <a:pt x="4" y="0"/>
                  </a:lnTo>
                  <a:lnTo>
                    <a:pt x="1" y="2"/>
                  </a:lnTo>
                  <a:lnTo>
                    <a:pt x="0" y="4"/>
                  </a:lnTo>
                  <a:lnTo>
                    <a:pt x="0" y="5"/>
                  </a:lnTo>
                  <a:lnTo>
                    <a:pt x="9" y="10"/>
                  </a:lnTo>
                  <a:lnTo>
                    <a:pt x="19" y="17"/>
                  </a:lnTo>
                  <a:lnTo>
                    <a:pt x="28" y="24"/>
                  </a:lnTo>
                  <a:lnTo>
                    <a:pt x="38" y="31"/>
                  </a:lnTo>
                  <a:lnTo>
                    <a:pt x="47" y="38"/>
                  </a:lnTo>
                  <a:lnTo>
                    <a:pt x="57" y="45"/>
                  </a:lnTo>
                  <a:lnTo>
                    <a:pt x="67" y="50"/>
                  </a:lnTo>
                  <a:lnTo>
                    <a:pt x="78" y="53"/>
                  </a:lnTo>
                  <a:lnTo>
                    <a:pt x="85" y="53"/>
                  </a:lnTo>
                  <a:lnTo>
                    <a:pt x="92" y="52"/>
                  </a:lnTo>
                  <a:lnTo>
                    <a:pt x="97" y="49"/>
                  </a:lnTo>
                  <a:lnTo>
                    <a:pt x="102" y="45"/>
                  </a:lnTo>
                  <a:lnTo>
                    <a:pt x="108" y="40"/>
                  </a:lnTo>
                  <a:lnTo>
                    <a:pt x="112" y="34"/>
                  </a:lnTo>
                  <a:lnTo>
                    <a:pt x="115" y="28"/>
                  </a:lnTo>
                  <a:lnTo>
                    <a:pt x="117" y="23"/>
                  </a:lnTo>
                  <a:lnTo>
                    <a:pt x="117" y="22"/>
                  </a:lnTo>
                  <a:lnTo>
                    <a:pt x="116" y="22"/>
                  </a:lnTo>
                  <a:lnTo>
                    <a:pt x="115" y="23"/>
                  </a:lnTo>
                  <a:lnTo>
                    <a:pt x="114" y="23"/>
                  </a:lnTo>
                  <a:lnTo>
                    <a:pt x="114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7" name="Freeform 67"/>
            <p:cNvSpPr>
              <a:spLocks/>
            </p:cNvSpPr>
            <p:nvPr/>
          </p:nvSpPr>
          <p:spPr bwMode="auto">
            <a:xfrm>
              <a:off x="5100" y="3561"/>
              <a:ext cx="73" cy="31"/>
            </a:xfrm>
            <a:custGeom>
              <a:avLst/>
              <a:gdLst>
                <a:gd name="T0" fmla="*/ 73 w 73"/>
                <a:gd name="T1" fmla="*/ 5 h 31"/>
                <a:gd name="T2" fmla="*/ 63 w 73"/>
                <a:gd name="T3" fmla="*/ 2 h 31"/>
                <a:gd name="T4" fmla="*/ 52 w 73"/>
                <a:gd name="T5" fmla="*/ 0 h 31"/>
                <a:gd name="T6" fmla="*/ 42 w 73"/>
                <a:gd name="T7" fmla="*/ 0 h 31"/>
                <a:gd name="T8" fmla="*/ 31 w 73"/>
                <a:gd name="T9" fmla="*/ 2 h 31"/>
                <a:gd name="T10" fmla="*/ 21 w 73"/>
                <a:gd name="T11" fmla="*/ 5 h 31"/>
                <a:gd name="T12" fmla="*/ 12 w 73"/>
                <a:gd name="T13" fmla="*/ 11 h 31"/>
                <a:gd name="T14" fmla="*/ 6 w 73"/>
                <a:gd name="T15" fmla="*/ 19 h 31"/>
                <a:gd name="T16" fmla="*/ 0 w 73"/>
                <a:gd name="T17" fmla="*/ 29 h 31"/>
                <a:gd name="T18" fmla="*/ 0 w 73"/>
                <a:gd name="T19" fmla="*/ 31 h 31"/>
                <a:gd name="T20" fmla="*/ 2 w 73"/>
                <a:gd name="T21" fmla="*/ 31 h 31"/>
                <a:gd name="T22" fmla="*/ 3 w 73"/>
                <a:gd name="T23" fmla="*/ 29 h 31"/>
                <a:gd name="T24" fmla="*/ 5 w 73"/>
                <a:gd name="T25" fmla="*/ 28 h 31"/>
                <a:gd name="T26" fmla="*/ 8 w 73"/>
                <a:gd name="T27" fmla="*/ 24 h 31"/>
                <a:gd name="T28" fmla="*/ 11 w 73"/>
                <a:gd name="T29" fmla="*/ 20 h 31"/>
                <a:gd name="T30" fmla="*/ 14 w 73"/>
                <a:gd name="T31" fmla="*/ 16 h 31"/>
                <a:gd name="T32" fmla="*/ 18 w 73"/>
                <a:gd name="T33" fmla="*/ 13 h 31"/>
                <a:gd name="T34" fmla="*/ 21 w 73"/>
                <a:gd name="T35" fmla="*/ 9 h 31"/>
                <a:gd name="T36" fmla="*/ 27 w 73"/>
                <a:gd name="T37" fmla="*/ 6 h 31"/>
                <a:gd name="T38" fmla="*/ 31 w 73"/>
                <a:gd name="T39" fmla="*/ 4 h 31"/>
                <a:gd name="T40" fmla="*/ 36 w 73"/>
                <a:gd name="T41" fmla="*/ 3 h 31"/>
                <a:gd name="T42" fmla="*/ 41 w 73"/>
                <a:gd name="T43" fmla="*/ 2 h 31"/>
                <a:gd name="T44" fmla="*/ 45 w 73"/>
                <a:gd name="T45" fmla="*/ 2 h 31"/>
                <a:gd name="T46" fmla="*/ 49 w 73"/>
                <a:gd name="T47" fmla="*/ 2 h 31"/>
                <a:gd name="T48" fmla="*/ 53 w 73"/>
                <a:gd name="T49" fmla="*/ 3 h 31"/>
                <a:gd name="T50" fmla="*/ 57 w 73"/>
                <a:gd name="T51" fmla="*/ 3 h 31"/>
                <a:gd name="T52" fmla="*/ 62 w 73"/>
                <a:gd name="T53" fmla="*/ 4 h 31"/>
                <a:gd name="T54" fmla="*/ 66 w 73"/>
                <a:gd name="T55" fmla="*/ 5 h 31"/>
                <a:gd name="T56" fmla="*/ 70 w 73"/>
                <a:gd name="T57" fmla="*/ 6 h 31"/>
                <a:gd name="T58" fmla="*/ 71 w 73"/>
                <a:gd name="T59" fmla="*/ 6 h 31"/>
                <a:gd name="T60" fmla="*/ 72 w 73"/>
                <a:gd name="T61" fmla="*/ 6 h 31"/>
                <a:gd name="T62" fmla="*/ 73 w 73"/>
                <a:gd name="T63" fmla="*/ 5 h 31"/>
                <a:gd name="T64" fmla="*/ 73 w 73"/>
                <a:gd name="T65" fmla="*/ 5 h 31"/>
                <a:gd name="T66" fmla="*/ 73 w 73"/>
                <a:gd name="T6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31">
                  <a:moveTo>
                    <a:pt x="73" y="5"/>
                  </a:moveTo>
                  <a:lnTo>
                    <a:pt x="63" y="2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1" y="2"/>
                  </a:lnTo>
                  <a:lnTo>
                    <a:pt x="21" y="5"/>
                  </a:lnTo>
                  <a:lnTo>
                    <a:pt x="12" y="11"/>
                  </a:lnTo>
                  <a:lnTo>
                    <a:pt x="6" y="19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3" y="29"/>
                  </a:lnTo>
                  <a:lnTo>
                    <a:pt x="5" y="28"/>
                  </a:lnTo>
                  <a:lnTo>
                    <a:pt x="8" y="24"/>
                  </a:lnTo>
                  <a:lnTo>
                    <a:pt x="11" y="20"/>
                  </a:lnTo>
                  <a:lnTo>
                    <a:pt x="14" y="16"/>
                  </a:lnTo>
                  <a:lnTo>
                    <a:pt x="18" y="13"/>
                  </a:lnTo>
                  <a:lnTo>
                    <a:pt x="21" y="9"/>
                  </a:lnTo>
                  <a:lnTo>
                    <a:pt x="27" y="6"/>
                  </a:lnTo>
                  <a:lnTo>
                    <a:pt x="31" y="4"/>
                  </a:lnTo>
                  <a:lnTo>
                    <a:pt x="36" y="3"/>
                  </a:lnTo>
                  <a:lnTo>
                    <a:pt x="41" y="2"/>
                  </a:lnTo>
                  <a:lnTo>
                    <a:pt x="45" y="2"/>
                  </a:lnTo>
                  <a:lnTo>
                    <a:pt x="49" y="2"/>
                  </a:lnTo>
                  <a:lnTo>
                    <a:pt x="53" y="3"/>
                  </a:lnTo>
                  <a:lnTo>
                    <a:pt x="57" y="3"/>
                  </a:lnTo>
                  <a:lnTo>
                    <a:pt x="62" y="4"/>
                  </a:lnTo>
                  <a:lnTo>
                    <a:pt x="66" y="5"/>
                  </a:lnTo>
                  <a:lnTo>
                    <a:pt x="70" y="6"/>
                  </a:lnTo>
                  <a:lnTo>
                    <a:pt x="71" y="6"/>
                  </a:lnTo>
                  <a:lnTo>
                    <a:pt x="72" y="6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3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8" name="Freeform 68"/>
            <p:cNvSpPr>
              <a:spLocks/>
            </p:cNvSpPr>
            <p:nvPr/>
          </p:nvSpPr>
          <p:spPr bwMode="auto">
            <a:xfrm>
              <a:off x="5097" y="3574"/>
              <a:ext cx="100" cy="18"/>
            </a:xfrm>
            <a:custGeom>
              <a:avLst/>
              <a:gdLst>
                <a:gd name="T0" fmla="*/ 1 w 100"/>
                <a:gd name="T1" fmla="*/ 18 h 18"/>
                <a:gd name="T2" fmla="*/ 13 w 100"/>
                <a:gd name="T3" fmla="*/ 14 h 18"/>
                <a:gd name="T4" fmla="*/ 24 w 100"/>
                <a:gd name="T5" fmla="*/ 13 h 18"/>
                <a:gd name="T6" fmla="*/ 36 w 100"/>
                <a:gd name="T7" fmla="*/ 12 h 18"/>
                <a:gd name="T8" fmla="*/ 48 w 100"/>
                <a:gd name="T9" fmla="*/ 11 h 18"/>
                <a:gd name="T10" fmla="*/ 59 w 100"/>
                <a:gd name="T11" fmla="*/ 10 h 18"/>
                <a:gd name="T12" fmla="*/ 71 w 100"/>
                <a:gd name="T13" fmla="*/ 9 h 18"/>
                <a:gd name="T14" fmla="*/ 83 w 100"/>
                <a:gd name="T15" fmla="*/ 8 h 18"/>
                <a:gd name="T16" fmla="*/ 94 w 100"/>
                <a:gd name="T17" fmla="*/ 6 h 18"/>
                <a:gd name="T18" fmla="*/ 96 w 100"/>
                <a:gd name="T19" fmla="*/ 5 h 18"/>
                <a:gd name="T20" fmla="*/ 99 w 100"/>
                <a:gd name="T21" fmla="*/ 3 h 18"/>
                <a:gd name="T22" fmla="*/ 100 w 100"/>
                <a:gd name="T23" fmla="*/ 1 h 18"/>
                <a:gd name="T24" fmla="*/ 98 w 100"/>
                <a:gd name="T25" fmla="*/ 0 h 18"/>
                <a:gd name="T26" fmla="*/ 86 w 100"/>
                <a:gd name="T27" fmla="*/ 0 h 18"/>
                <a:gd name="T28" fmla="*/ 73 w 100"/>
                <a:gd name="T29" fmla="*/ 1 h 18"/>
                <a:gd name="T30" fmla="*/ 62 w 100"/>
                <a:gd name="T31" fmla="*/ 2 h 18"/>
                <a:gd name="T32" fmla="*/ 49 w 100"/>
                <a:gd name="T33" fmla="*/ 4 h 18"/>
                <a:gd name="T34" fmla="*/ 37 w 100"/>
                <a:gd name="T35" fmla="*/ 6 h 18"/>
                <a:gd name="T36" fmla="*/ 26 w 100"/>
                <a:gd name="T37" fmla="*/ 8 h 18"/>
                <a:gd name="T38" fmla="*/ 14 w 100"/>
                <a:gd name="T39" fmla="*/ 11 h 18"/>
                <a:gd name="T40" fmla="*/ 2 w 100"/>
                <a:gd name="T41" fmla="*/ 14 h 18"/>
                <a:gd name="T42" fmla="*/ 1 w 100"/>
                <a:gd name="T43" fmla="*/ 15 h 18"/>
                <a:gd name="T44" fmla="*/ 0 w 100"/>
                <a:gd name="T45" fmla="*/ 16 h 18"/>
                <a:gd name="T46" fmla="*/ 0 w 100"/>
                <a:gd name="T47" fmla="*/ 18 h 18"/>
                <a:gd name="T48" fmla="*/ 1 w 100"/>
                <a:gd name="T49" fmla="*/ 18 h 18"/>
                <a:gd name="T50" fmla="*/ 1 w 100"/>
                <a:gd name="T5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" h="18">
                  <a:moveTo>
                    <a:pt x="1" y="18"/>
                  </a:moveTo>
                  <a:lnTo>
                    <a:pt x="13" y="14"/>
                  </a:lnTo>
                  <a:lnTo>
                    <a:pt x="24" y="13"/>
                  </a:lnTo>
                  <a:lnTo>
                    <a:pt x="36" y="12"/>
                  </a:lnTo>
                  <a:lnTo>
                    <a:pt x="48" y="11"/>
                  </a:lnTo>
                  <a:lnTo>
                    <a:pt x="59" y="10"/>
                  </a:lnTo>
                  <a:lnTo>
                    <a:pt x="71" y="9"/>
                  </a:lnTo>
                  <a:lnTo>
                    <a:pt x="83" y="8"/>
                  </a:lnTo>
                  <a:lnTo>
                    <a:pt x="94" y="6"/>
                  </a:lnTo>
                  <a:lnTo>
                    <a:pt x="96" y="5"/>
                  </a:lnTo>
                  <a:lnTo>
                    <a:pt x="99" y="3"/>
                  </a:lnTo>
                  <a:lnTo>
                    <a:pt x="100" y="1"/>
                  </a:lnTo>
                  <a:lnTo>
                    <a:pt x="98" y="0"/>
                  </a:lnTo>
                  <a:lnTo>
                    <a:pt x="86" y="0"/>
                  </a:lnTo>
                  <a:lnTo>
                    <a:pt x="73" y="1"/>
                  </a:lnTo>
                  <a:lnTo>
                    <a:pt x="62" y="2"/>
                  </a:lnTo>
                  <a:lnTo>
                    <a:pt x="49" y="4"/>
                  </a:lnTo>
                  <a:lnTo>
                    <a:pt x="37" y="6"/>
                  </a:lnTo>
                  <a:lnTo>
                    <a:pt x="26" y="8"/>
                  </a:lnTo>
                  <a:lnTo>
                    <a:pt x="14" y="11"/>
                  </a:lnTo>
                  <a:lnTo>
                    <a:pt x="2" y="14"/>
                  </a:lnTo>
                  <a:lnTo>
                    <a:pt x="1" y="15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49" name="Freeform 69"/>
            <p:cNvSpPr>
              <a:spLocks/>
            </p:cNvSpPr>
            <p:nvPr/>
          </p:nvSpPr>
          <p:spPr bwMode="auto">
            <a:xfrm>
              <a:off x="5244" y="3305"/>
              <a:ext cx="74" cy="127"/>
            </a:xfrm>
            <a:custGeom>
              <a:avLst/>
              <a:gdLst>
                <a:gd name="T0" fmla="*/ 74 w 74"/>
                <a:gd name="T1" fmla="*/ 125 h 127"/>
                <a:gd name="T2" fmla="*/ 72 w 74"/>
                <a:gd name="T3" fmla="*/ 111 h 127"/>
                <a:gd name="T4" fmla="*/ 71 w 74"/>
                <a:gd name="T5" fmla="*/ 98 h 127"/>
                <a:gd name="T6" fmla="*/ 68 w 74"/>
                <a:gd name="T7" fmla="*/ 85 h 127"/>
                <a:gd name="T8" fmla="*/ 58 w 74"/>
                <a:gd name="T9" fmla="*/ 71 h 127"/>
                <a:gd name="T10" fmla="*/ 51 w 74"/>
                <a:gd name="T11" fmla="*/ 65 h 127"/>
                <a:gd name="T12" fmla="*/ 45 w 74"/>
                <a:gd name="T13" fmla="*/ 61 h 127"/>
                <a:gd name="T14" fmla="*/ 37 w 74"/>
                <a:gd name="T15" fmla="*/ 57 h 127"/>
                <a:gd name="T16" fmla="*/ 31 w 74"/>
                <a:gd name="T17" fmla="*/ 53 h 127"/>
                <a:gd name="T18" fmla="*/ 18 w 74"/>
                <a:gd name="T19" fmla="*/ 43 h 127"/>
                <a:gd name="T20" fmla="*/ 11 w 74"/>
                <a:gd name="T21" fmla="*/ 30 h 127"/>
                <a:gd name="T22" fmla="*/ 7 w 74"/>
                <a:gd name="T23" fmla="*/ 17 h 127"/>
                <a:gd name="T24" fmla="*/ 2 w 74"/>
                <a:gd name="T25" fmla="*/ 2 h 127"/>
                <a:gd name="T26" fmla="*/ 1 w 74"/>
                <a:gd name="T27" fmla="*/ 0 h 127"/>
                <a:gd name="T28" fmla="*/ 0 w 74"/>
                <a:gd name="T29" fmla="*/ 0 h 127"/>
                <a:gd name="T30" fmla="*/ 0 w 74"/>
                <a:gd name="T31" fmla="*/ 1 h 127"/>
                <a:gd name="T32" fmla="*/ 0 w 74"/>
                <a:gd name="T33" fmla="*/ 3 h 127"/>
                <a:gd name="T34" fmla="*/ 2 w 74"/>
                <a:gd name="T35" fmla="*/ 17 h 127"/>
                <a:gd name="T36" fmla="*/ 5 w 74"/>
                <a:gd name="T37" fmla="*/ 29 h 127"/>
                <a:gd name="T38" fmla="*/ 10 w 74"/>
                <a:gd name="T39" fmla="*/ 41 h 127"/>
                <a:gd name="T40" fmla="*/ 17 w 74"/>
                <a:gd name="T41" fmla="*/ 53 h 127"/>
                <a:gd name="T42" fmla="*/ 23 w 74"/>
                <a:gd name="T43" fmla="*/ 58 h 127"/>
                <a:gd name="T44" fmla="*/ 28 w 74"/>
                <a:gd name="T45" fmla="*/ 61 h 127"/>
                <a:gd name="T46" fmla="*/ 34 w 74"/>
                <a:gd name="T47" fmla="*/ 64 h 127"/>
                <a:gd name="T48" fmla="*/ 41 w 74"/>
                <a:gd name="T49" fmla="*/ 67 h 127"/>
                <a:gd name="T50" fmla="*/ 47 w 74"/>
                <a:gd name="T51" fmla="*/ 71 h 127"/>
                <a:gd name="T52" fmla="*/ 52 w 74"/>
                <a:gd name="T53" fmla="*/ 74 h 127"/>
                <a:gd name="T54" fmla="*/ 58 w 74"/>
                <a:gd name="T55" fmla="*/ 78 h 127"/>
                <a:gd name="T56" fmla="*/ 63 w 74"/>
                <a:gd name="T57" fmla="*/ 84 h 127"/>
                <a:gd name="T58" fmla="*/ 67 w 74"/>
                <a:gd name="T59" fmla="*/ 94 h 127"/>
                <a:gd name="T60" fmla="*/ 70 w 74"/>
                <a:gd name="T61" fmla="*/ 104 h 127"/>
                <a:gd name="T62" fmla="*/ 72 w 74"/>
                <a:gd name="T63" fmla="*/ 115 h 127"/>
                <a:gd name="T64" fmla="*/ 74 w 74"/>
                <a:gd name="T65" fmla="*/ 126 h 127"/>
                <a:gd name="T66" fmla="*/ 74 w 74"/>
                <a:gd name="T67" fmla="*/ 127 h 127"/>
                <a:gd name="T68" fmla="*/ 74 w 74"/>
                <a:gd name="T69" fmla="*/ 127 h 127"/>
                <a:gd name="T70" fmla="*/ 74 w 74"/>
                <a:gd name="T71" fmla="*/ 126 h 127"/>
                <a:gd name="T72" fmla="*/ 74 w 74"/>
                <a:gd name="T73" fmla="*/ 125 h 127"/>
                <a:gd name="T74" fmla="*/ 74 w 74"/>
                <a:gd name="T75" fmla="*/ 12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" h="127">
                  <a:moveTo>
                    <a:pt x="74" y="125"/>
                  </a:moveTo>
                  <a:lnTo>
                    <a:pt x="72" y="111"/>
                  </a:lnTo>
                  <a:lnTo>
                    <a:pt x="71" y="98"/>
                  </a:lnTo>
                  <a:lnTo>
                    <a:pt x="68" y="85"/>
                  </a:lnTo>
                  <a:lnTo>
                    <a:pt x="58" y="71"/>
                  </a:lnTo>
                  <a:lnTo>
                    <a:pt x="51" y="65"/>
                  </a:lnTo>
                  <a:lnTo>
                    <a:pt x="45" y="61"/>
                  </a:lnTo>
                  <a:lnTo>
                    <a:pt x="37" y="57"/>
                  </a:lnTo>
                  <a:lnTo>
                    <a:pt x="31" y="53"/>
                  </a:lnTo>
                  <a:lnTo>
                    <a:pt x="18" y="43"/>
                  </a:lnTo>
                  <a:lnTo>
                    <a:pt x="11" y="30"/>
                  </a:lnTo>
                  <a:lnTo>
                    <a:pt x="7" y="17"/>
                  </a:lnTo>
                  <a:lnTo>
                    <a:pt x="2" y="2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2" y="17"/>
                  </a:lnTo>
                  <a:lnTo>
                    <a:pt x="5" y="29"/>
                  </a:lnTo>
                  <a:lnTo>
                    <a:pt x="10" y="41"/>
                  </a:lnTo>
                  <a:lnTo>
                    <a:pt x="17" y="53"/>
                  </a:lnTo>
                  <a:lnTo>
                    <a:pt x="23" y="58"/>
                  </a:lnTo>
                  <a:lnTo>
                    <a:pt x="28" y="61"/>
                  </a:lnTo>
                  <a:lnTo>
                    <a:pt x="34" y="64"/>
                  </a:lnTo>
                  <a:lnTo>
                    <a:pt x="41" y="67"/>
                  </a:lnTo>
                  <a:lnTo>
                    <a:pt x="47" y="71"/>
                  </a:lnTo>
                  <a:lnTo>
                    <a:pt x="52" y="74"/>
                  </a:lnTo>
                  <a:lnTo>
                    <a:pt x="58" y="78"/>
                  </a:lnTo>
                  <a:lnTo>
                    <a:pt x="63" y="84"/>
                  </a:lnTo>
                  <a:lnTo>
                    <a:pt x="67" y="94"/>
                  </a:lnTo>
                  <a:lnTo>
                    <a:pt x="70" y="104"/>
                  </a:lnTo>
                  <a:lnTo>
                    <a:pt x="72" y="115"/>
                  </a:lnTo>
                  <a:lnTo>
                    <a:pt x="74" y="126"/>
                  </a:lnTo>
                  <a:lnTo>
                    <a:pt x="74" y="127"/>
                  </a:lnTo>
                  <a:lnTo>
                    <a:pt x="74" y="127"/>
                  </a:lnTo>
                  <a:lnTo>
                    <a:pt x="74" y="126"/>
                  </a:lnTo>
                  <a:lnTo>
                    <a:pt x="74" y="125"/>
                  </a:lnTo>
                  <a:lnTo>
                    <a:pt x="74" y="1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0" name="Freeform 70"/>
            <p:cNvSpPr>
              <a:spLocks/>
            </p:cNvSpPr>
            <p:nvPr/>
          </p:nvSpPr>
          <p:spPr bwMode="auto">
            <a:xfrm>
              <a:off x="5223" y="3310"/>
              <a:ext cx="62" cy="123"/>
            </a:xfrm>
            <a:custGeom>
              <a:avLst/>
              <a:gdLst>
                <a:gd name="T0" fmla="*/ 27 w 62"/>
                <a:gd name="T1" fmla="*/ 0 h 123"/>
                <a:gd name="T2" fmla="*/ 13 w 62"/>
                <a:gd name="T3" fmla="*/ 8 h 123"/>
                <a:gd name="T4" fmla="*/ 5 w 62"/>
                <a:gd name="T5" fmla="*/ 22 h 123"/>
                <a:gd name="T6" fmla="*/ 1 w 62"/>
                <a:gd name="T7" fmla="*/ 38 h 123"/>
                <a:gd name="T8" fmla="*/ 0 w 62"/>
                <a:gd name="T9" fmla="*/ 54 h 123"/>
                <a:gd name="T10" fmla="*/ 1 w 62"/>
                <a:gd name="T11" fmla="*/ 63 h 123"/>
                <a:gd name="T12" fmla="*/ 5 w 62"/>
                <a:gd name="T13" fmla="*/ 73 h 123"/>
                <a:gd name="T14" fmla="*/ 12 w 62"/>
                <a:gd name="T15" fmla="*/ 80 h 123"/>
                <a:gd name="T16" fmla="*/ 19 w 62"/>
                <a:gd name="T17" fmla="*/ 86 h 123"/>
                <a:gd name="T18" fmla="*/ 27 w 62"/>
                <a:gd name="T19" fmla="*/ 89 h 123"/>
                <a:gd name="T20" fmla="*/ 34 w 62"/>
                <a:gd name="T21" fmla="*/ 91 h 123"/>
                <a:gd name="T22" fmla="*/ 40 w 62"/>
                <a:gd name="T23" fmla="*/ 94 h 123"/>
                <a:gd name="T24" fmla="*/ 46 w 62"/>
                <a:gd name="T25" fmla="*/ 97 h 123"/>
                <a:gd name="T26" fmla="*/ 50 w 62"/>
                <a:gd name="T27" fmla="*/ 102 h 123"/>
                <a:gd name="T28" fmla="*/ 53 w 62"/>
                <a:gd name="T29" fmla="*/ 107 h 123"/>
                <a:gd name="T30" fmla="*/ 55 w 62"/>
                <a:gd name="T31" fmla="*/ 113 h 123"/>
                <a:gd name="T32" fmla="*/ 57 w 62"/>
                <a:gd name="T33" fmla="*/ 122 h 123"/>
                <a:gd name="T34" fmla="*/ 57 w 62"/>
                <a:gd name="T35" fmla="*/ 123 h 123"/>
                <a:gd name="T36" fmla="*/ 59 w 62"/>
                <a:gd name="T37" fmla="*/ 122 h 123"/>
                <a:gd name="T38" fmla="*/ 61 w 62"/>
                <a:gd name="T39" fmla="*/ 121 h 123"/>
                <a:gd name="T40" fmla="*/ 62 w 62"/>
                <a:gd name="T41" fmla="*/ 118 h 123"/>
                <a:gd name="T42" fmla="*/ 61 w 62"/>
                <a:gd name="T43" fmla="*/ 108 h 123"/>
                <a:gd name="T44" fmla="*/ 56 w 62"/>
                <a:gd name="T45" fmla="*/ 98 h 123"/>
                <a:gd name="T46" fmla="*/ 49 w 62"/>
                <a:gd name="T47" fmla="*/ 91 h 123"/>
                <a:gd name="T48" fmla="*/ 39 w 62"/>
                <a:gd name="T49" fmla="*/ 85 h 123"/>
                <a:gd name="T50" fmla="*/ 31 w 62"/>
                <a:gd name="T51" fmla="*/ 80 h 123"/>
                <a:gd name="T52" fmla="*/ 22 w 62"/>
                <a:gd name="T53" fmla="*/ 76 h 123"/>
                <a:gd name="T54" fmla="*/ 16 w 62"/>
                <a:gd name="T55" fmla="*/ 71 h 123"/>
                <a:gd name="T56" fmla="*/ 10 w 62"/>
                <a:gd name="T57" fmla="*/ 62 h 123"/>
                <a:gd name="T58" fmla="*/ 6 w 62"/>
                <a:gd name="T59" fmla="*/ 48 h 123"/>
                <a:gd name="T60" fmla="*/ 9 w 62"/>
                <a:gd name="T61" fmla="*/ 28 h 123"/>
                <a:gd name="T62" fmla="*/ 15 w 62"/>
                <a:gd name="T63" fmla="*/ 12 h 123"/>
                <a:gd name="T64" fmla="*/ 26 w 62"/>
                <a:gd name="T65" fmla="*/ 1 h 123"/>
                <a:gd name="T66" fmla="*/ 26 w 62"/>
                <a:gd name="T67" fmla="*/ 1 h 123"/>
                <a:gd name="T68" fmla="*/ 27 w 62"/>
                <a:gd name="T69" fmla="*/ 0 h 123"/>
                <a:gd name="T70" fmla="*/ 27 w 62"/>
                <a:gd name="T71" fmla="*/ 0 h 123"/>
                <a:gd name="T72" fmla="*/ 27 w 62"/>
                <a:gd name="T73" fmla="*/ 0 h 123"/>
                <a:gd name="T74" fmla="*/ 27 w 62"/>
                <a:gd name="T7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2" h="123">
                  <a:moveTo>
                    <a:pt x="27" y="0"/>
                  </a:moveTo>
                  <a:lnTo>
                    <a:pt x="13" y="8"/>
                  </a:lnTo>
                  <a:lnTo>
                    <a:pt x="5" y="22"/>
                  </a:lnTo>
                  <a:lnTo>
                    <a:pt x="1" y="38"/>
                  </a:lnTo>
                  <a:lnTo>
                    <a:pt x="0" y="54"/>
                  </a:lnTo>
                  <a:lnTo>
                    <a:pt x="1" y="63"/>
                  </a:lnTo>
                  <a:lnTo>
                    <a:pt x="5" y="73"/>
                  </a:lnTo>
                  <a:lnTo>
                    <a:pt x="12" y="80"/>
                  </a:lnTo>
                  <a:lnTo>
                    <a:pt x="19" y="86"/>
                  </a:lnTo>
                  <a:lnTo>
                    <a:pt x="27" y="89"/>
                  </a:lnTo>
                  <a:lnTo>
                    <a:pt x="34" y="91"/>
                  </a:lnTo>
                  <a:lnTo>
                    <a:pt x="40" y="94"/>
                  </a:lnTo>
                  <a:lnTo>
                    <a:pt x="46" y="97"/>
                  </a:lnTo>
                  <a:lnTo>
                    <a:pt x="50" y="102"/>
                  </a:lnTo>
                  <a:lnTo>
                    <a:pt x="53" y="107"/>
                  </a:lnTo>
                  <a:lnTo>
                    <a:pt x="55" y="113"/>
                  </a:lnTo>
                  <a:lnTo>
                    <a:pt x="57" y="122"/>
                  </a:lnTo>
                  <a:lnTo>
                    <a:pt x="57" y="123"/>
                  </a:lnTo>
                  <a:lnTo>
                    <a:pt x="59" y="122"/>
                  </a:lnTo>
                  <a:lnTo>
                    <a:pt x="61" y="121"/>
                  </a:lnTo>
                  <a:lnTo>
                    <a:pt x="62" y="118"/>
                  </a:lnTo>
                  <a:lnTo>
                    <a:pt x="61" y="108"/>
                  </a:lnTo>
                  <a:lnTo>
                    <a:pt x="56" y="98"/>
                  </a:lnTo>
                  <a:lnTo>
                    <a:pt x="49" y="91"/>
                  </a:lnTo>
                  <a:lnTo>
                    <a:pt x="39" y="85"/>
                  </a:lnTo>
                  <a:lnTo>
                    <a:pt x="31" y="80"/>
                  </a:lnTo>
                  <a:lnTo>
                    <a:pt x="22" y="76"/>
                  </a:lnTo>
                  <a:lnTo>
                    <a:pt x="16" y="71"/>
                  </a:lnTo>
                  <a:lnTo>
                    <a:pt x="10" y="62"/>
                  </a:lnTo>
                  <a:lnTo>
                    <a:pt x="6" y="48"/>
                  </a:lnTo>
                  <a:lnTo>
                    <a:pt x="9" y="28"/>
                  </a:lnTo>
                  <a:lnTo>
                    <a:pt x="15" y="12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1" name="Freeform 71"/>
            <p:cNvSpPr>
              <a:spLocks/>
            </p:cNvSpPr>
            <p:nvPr/>
          </p:nvSpPr>
          <p:spPr bwMode="auto">
            <a:xfrm>
              <a:off x="5236" y="3386"/>
              <a:ext cx="36" cy="82"/>
            </a:xfrm>
            <a:custGeom>
              <a:avLst/>
              <a:gdLst>
                <a:gd name="T0" fmla="*/ 10 w 36"/>
                <a:gd name="T1" fmla="*/ 81 h 82"/>
                <a:gd name="T2" fmla="*/ 8 w 36"/>
                <a:gd name="T3" fmla="*/ 70 h 82"/>
                <a:gd name="T4" fmla="*/ 5 w 36"/>
                <a:gd name="T5" fmla="*/ 59 h 82"/>
                <a:gd name="T6" fmla="*/ 5 w 36"/>
                <a:gd name="T7" fmla="*/ 50 h 82"/>
                <a:gd name="T8" fmla="*/ 6 w 36"/>
                <a:gd name="T9" fmla="*/ 39 h 82"/>
                <a:gd name="T10" fmla="*/ 10 w 36"/>
                <a:gd name="T11" fmla="*/ 30 h 82"/>
                <a:gd name="T12" fmla="*/ 17 w 36"/>
                <a:gd name="T13" fmla="*/ 21 h 82"/>
                <a:gd name="T14" fmla="*/ 24 w 36"/>
                <a:gd name="T15" fmla="*/ 15 h 82"/>
                <a:gd name="T16" fmla="*/ 33 w 36"/>
                <a:gd name="T17" fmla="*/ 8 h 82"/>
                <a:gd name="T18" fmla="*/ 35 w 36"/>
                <a:gd name="T19" fmla="*/ 5 h 82"/>
                <a:gd name="T20" fmla="*/ 36 w 36"/>
                <a:gd name="T21" fmla="*/ 3 h 82"/>
                <a:gd name="T22" fmla="*/ 36 w 36"/>
                <a:gd name="T23" fmla="*/ 1 h 82"/>
                <a:gd name="T24" fmla="*/ 34 w 36"/>
                <a:gd name="T25" fmla="*/ 0 h 82"/>
                <a:gd name="T26" fmla="*/ 23 w 36"/>
                <a:gd name="T27" fmla="*/ 4 h 82"/>
                <a:gd name="T28" fmla="*/ 15 w 36"/>
                <a:gd name="T29" fmla="*/ 13 h 82"/>
                <a:gd name="T30" fmla="*/ 8 w 36"/>
                <a:gd name="T31" fmla="*/ 22 h 82"/>
                <a:gd name="T32" fmla="*/ 3 w 36"/>
                <a:gd name="T33" fmla="*/ 33 h 82"/>
                <a:gd name="T34" fmla="*/ 0 w 36"/>
                <a:gd name="T35" fmla="*/ 46 h 82"/>
                <a:gd name="T36" fmla="*/ 1 w 36"/>
                <a:gd name="T37" fmla="*/ 57 h 82"/>
                <a:gd name="T38" fmla="*/ 4 w 36"/>
                <a:gd name="T39" fmla="*/ 69 h 82"/>
                <a:gd name="T40" fmla="*/ 9 w 36"/>
                <a:gd name="T41" fmla="*/ 82 h 82"/>
                <a:gd name="T42" fmla="*/ 9 w 36"/>
                <a:gd name="T43" fmla="*/ 82 h 82"/>
                <a:gd name="T44" fmla="*/ 10 w 36"/>
                <a:gd name="T45" fmla="*/ 81 h 82"/>
                <a:gd name="T46" fmla="*/ 10 w 36"/>
                <a:gd name="T47" fmla="*/ 81 h 82"/>
                <a:gd name="T48" fmla="*/ 10 w 36"/>
                <a:gd name="T49" fmla="*/ 81 h 82"/>
                <a:gd name="T50" fmla="*/ 10 w 36"/>
                <a:gd name="T51" fmla="*/ 8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82">
                  <a:moveTo>
                    <a:pt x="10" y="81"/>
                  </a:moveTo>
                  <a:lnTo>
                    <a:pt x="8" y="70"/>
                  </a:lnTo>
                  <a:lnTo>
                    <a:pt x="5" y="59"/>
                  </a:lnTo>
                  <a:lnTo>
                    <a:pt x="5" y="50"/>
                  </a:lnTo>
                  <a:lnTo>
                    <a:pt x="6" y="39"/>
                  </a:lnTo>
                  <a:lnTo>
                    <a:pt x="10" y="30"/>
                  </a:lnTo>
                  <a:lnTo>
                    <a:pt x="17" y="21"/>
                  </a:lnTo>
                  <a:lnTo>
                    <a:pt x="24" y="15"/>
                  </a:lnTo>
                  <a:lnTo>
                    <a:pt x="33" y="8"/>
                  </a:lnTo>
                  <a:lnTo>
                    <a:pt x="35" y="5"/>
                  </a:lnTo>
                  <a:lnTo>
                    <a:pt x="36" y="3"/>
                  </a:lnTo>
                  <a:lnTo>
                    <a:pt x="36" y="1"/>
                  </a:lnTo>
                  <a:lnTo>
                    <a:pt x="34" y="0"/>
                  </a:lnTo>
                  <a:lnTo>
                    <a:pt x="23" y="4"/>
                  </a:lnTo>
                  <a:lnTo>
                    <a:pt x="15" y="13"/>
                  </a:lnTo>
                  <a:lnTo>
                    <a:pt x="8" y="22"/>
                  </a:lnTo>
                  <a:lnTo>
                    <a:pt x="3" y="33"/>
                  </a:lnTo>
                  <a:lnTo>
                    <a:pt x="0" y="46"/>
                  </a:lnTo>
                  <a:lnTo>
                    <a:pt x="1" y="57"/>
                  </a:lnTo>
                  <a:lnTo>
                    <a:pt x="4" y="69"/>
                  </a:lnTo>
                  <a:lnTo>
                    <a:pt x="9" y="82"/>
                  </a:lnTo>
                  <a:lnTo>
                    <a:pt x="9" y="82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10" y="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2" name="Freeform 72"/>
            <p:cNvSpPr>
              <a:spLocks/>
            </p:cNvSpPr>
            <p:nvPr/>
          </p:nvSpPr>
          <p:spPr bwMode="auto">
            <a:xfrm>
              <a:off x="5311" y="3392"/>
              <a:ext cx="294" cy="122"/>
            </a:xfrm>
            <a:custGeom>
              <a:avLst/>
              <a:gdLst>
                <a:gd name="T0" fmla="*/ 5 w 294"/>
                <a:gd name="T1" fmla="*/ 9 h 122"/>
                <a:gd name="T2" fmla="*/ 17 w 294"/>
                <a:gd name="T3" fmla="*/ 18 h 122"/>
                <a:gd name="T4" fmla="*/ 29 w 294"/>
                <a:gd name="T5" fmla="*/ 27 h 122"/>
                <a:gd name="T6" fmla="*/ 41 w 294"/>
                <a:gd name="T7" fmla="*/ 33 h 122"/>
                <a:gd name="T8" fmla="*/ 59 w 294"/>
                <a:gd name="T9" fmla="*/ 36 h 122"/>
                <a:gd name="T10" fmla="*/ 81 w 294"/>
                <a:gd name="T11" fmla="*/ 34 h 122"/>
                <a:gd name="T12" fmla="*/ 101 w 294"/>
                <a:gd name="T13" fmla="*/ 29 h 122"/>
                <a:gd name="T14" fmla="*/ 122 w 294"/>
                <a:gd name="T15" fmla="*/ 22 h 122"/>
                <a:gd name="T16" fmla="*/ 146 w 294"/>
                <a:gd name="T17" fmla="*/ 14 h 122"/>
                <a:gd name="T18" fmla="*/ 175 w 294"/>
                <a:gd name="T19" fmla="*/ 13 h 122"/>
                <a:gd name="T20" fmla="*/ 202 w 294"/>
                <a:gd name="T21" fmla="*/ 18 h 122"/>
                <a:gd name="T22" fmla="*/ 229 w 294"/>
                <a:gd name="T23" fmla="*/ 30 h 122"/>
                <a:gd name="T24" fmla="*/ 247 w 294"/>
                <a:gd name="T25" fmla="*/ 42 h 122"/>
                <a:gd name="T26" fmla="*/ 257 w 294"/>
                <a:gd name="T27" fmla="*/ 50 h 122"/>
                <a:gd name="T28" fmla="*/ 266 w 294"/>
                <a:gd name="T29" fmla="*/ 60 h 122"/>
                <a:gd name="T30" fmla="*/ 274 w 294"/>
                <a:gd name="T31" fmla="*/ 69 h 122"/>
                <a:gd name="T32" fmla="*/ 285 w 294"/>
                <a:gd name="T33" fmla="*/ 83 h 122"/>
                <a:gd name="T34" fmla="*/ 286 w 294"/>
                <a:gd name="T35" fmla="*/ 102 h 122"/>
                <a:gd name="T36" fmla="*/ 276 w 294"/>
                <a:gd name="T37" fmla="*/ 114 h 122"/>
                <a:gd name="T38" fmla="*/ 265 w 294"/>
                <a:gd name="T39" fmla="*/ 113 h 122"/>
                <a:gd name="T40" fmla="*/ 253 w 294"/>
                <a:gd name="T41" fmla="*/ 106 h 122"/>
                <a:gd name="T42" fmla="*/ 249 w 294"/>
                <a:gd name="T43" fmla="*/ 97 h 122"/>
                <a:gd name="T44" fmla="*/ 251 w 294"/>
                <a:gd name="T45" fmla="*/ 89 h 122"/>
                <a:gd name="T46" fmla="*/ 249 w 294"/>
                <a:gd name="T47" fmla="*/ 86 h 122"/>
                <a:gd name="T48" fmla="*/ 246 w 294"/>
                <a:gd name="T49" fmla="*/ 92 h 122"/>
                <a:gd name="T50" fmla="*/ 247 w 294"/>
                <a:gd name="T51" fmla="*/ 102 h 122"/>
                <a:gd name="T52" fmla="*/ 254 w 294"/>
                <a:gd name="T53" fmla="*/ 111 h 122"/>
                <a:gd name="T54" fmla="*/ 264 w 294"/>
                <a:gd name="T55" fmla="*/ 118 h 122"/>
                <a:gd name="T56" fmla="*/ 280 w 294"/>
                <a:gd name="T57" fmla="*/ 122 h 122"/>
                <a:gd name="T58" fmla="*/ 291 w 294"/>
                <a:gd name="T59" fmla="*/ 115 h 122"/>
                <a:gd name="T60" fmla="*/ 294 w 294"/>
                <a:gd name="T61" fmla="*/ 100 h 122"/>
                <a:gd name="T62" fmla="*/ 290 w 294"/>
                <a:gd name="T63" fmla="*/ 83 h 122"/>
                <a:gd name="T64" fmla="*/ 276 w 294"/>
                <a:gd name="T65" fmla="*/ 63 h 122"/>
                <a:gd name="T66" fmla="*/ 254 w 294"/>
                <a:gd name="T67" fmla="*/ 39 h 122"/>
                <a:gd name="T68" fmla="*/ 227 w 294"/>
                <a:gd name="T69" fmla="*/ 20 h 122"/>
                <a:gd name="T70" fmla="*/ 196 w 294"/>
                <a:gd name="T71" fmla="*/ 8 h 122"/>
                <a:gd name="T72" fmla="*/ 168 w 294"/>
                <a:gd name="T73" fmla="*/ 6 h 122"/>
                <a:gd name="T74" fmla="*/ 148 w 294"/>
                <a:gd name="T75" fmla="*/ 7 h 122"/>
                <a:gd name="T76" fmla="*/ 129 w 294"/>
                <a:gd name="T77" fmla="*/ 12 h 122"/>
                <a:gd name="T78" fmla="*/ 109 w 294"/>
                <a:gd name="T79" fmla="*/ 17 h 122"/>
                <a:gd name="T80" fmla="*/ 85 w 294"/>
                <a:gd name="T81" fmla="*/ 25 h 122"/>
                <a:gd name="T82" fmla="*/ 58 w 294"/>
                <a:gd name="T83" fmla="*/ 28 h 122"/>
                <a:gd name="T84" fmla="*/ 35 w 294"/>
                <a:gd name="T85" fmla="*/ 23 h 122"/>
                <a:gd name="T86" fmla="*/ 12 w 294"/>
                <a:gd name="T87" fmla="*/ 10 h 122"/>
                <a:gd name="T88" fmla="*/ 0 w 294"/>
                <a:gd name="T89" fmla="*/ 0 h 122"/>
                <a:gd name="T90" fmla="*/ 0 w 294"/>
                <a:gd name="T91" fmla="*/ 3 h 122"/>
                <a:gd name="T92" fmla="*/ 0 w 294"/>
                <a:gd name="T93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4" h="122">
                  <a:moveTo>
                    <a:pt x="0" y="4"/>
                  </a:moveTo>
                  <a:lnTo>
                    <a:pt x="5" y="9"/>
                  </a:lnTo>
                  <a:lnTo>
                    <a:pt x="11" y="13"/>
                  </a:lnTo>
                  <a:lnTo>
                    <a:pt x="17" y="18"/>
                  </a:lnTo>
                  <a:lnTo>
                    <a:pt x="22" y="23"/>
                  </a:lnTo>
                  <a:lnTo>
                    <a:pt x="29" y="27"/>
                  </a:lnTo>
                  <a:lnTo>
                    <a:pt x="35" y="31"/>
                  </a:lnTo>
                  <a:lnTo>
                    <a:pt x="41" y="33"/>
                  </a:lnTo>
                  <a:lnTo>
                    <a:pt x="49" y="35"/>
                  </a:lnTo>
                  <a:lnTo>
                    <a:pt x="59" y="36"/>
                  </a:lnTo>
                  <a:lnTo>
                    <a:pt x="70" y="35"/>
                  </a:lnTo>
                  <a:lnTo>
                    <a:pt x="81" y="34"/>
                  </a:lnTo>
                  <a:lnTo>
                    <a:pt x="91" y="32"/>
                  </a:lnTo>
                  <a:lnTo>
                    <a:pt x="101" y="29"/>
                  </a:lnTo>
                  <a:lnTo>
                    <a:pt x="111" y="26"/>
                  </a:lnTo>
                  <a:lnTo>
                    <a:pt x="122" y="22"/>
                  </a:lnTo>
                  <a:lnTo>
                    <a:pt x="131" y="18"/>
                  </a:lnTo>
                  <a:lnTo>
                    <a:pt x="146" y="14"/>
                  </a:lnTo>
                  <a:lnTo>
                    <a:pt x="160" y="13"/>
                  </a:lnTo>
                  <a:lnTo>
                    <a:pt x="175" y="13"/>
                  </a:lnTo>
                  <a:lnTo>
                    <a:pt x="189" y="15"/>
                  </a:lnTo>
                  <a:lnTo>
                    <a:pt x="202" y="18"/>
                  </a:lnTo>
                  <a:lnTo>
                    <a:pt x="216" y="24"/>
                  </a:lnTo>
                  <a:lnTo>
                    <a:pt x="229" y="30"/>
                  </a:lnTo>
                  <a:lnTo>
                    <a:pt x="241" y="38"/>
                  </a:lnTo>
                  <a:lnTo>
                    <a:pt x="247" y="42"/>
                  </a:lnTo>
                  <a:lnTo>
                    <a:pt x="252" y="45"/>
                  </a:lnTo>
                  <a:lnTo>
                    <a:pt x="257" y="50"/>
                  </a:lnTo>
                  <a:lnTo>
                    <a:pt x="262" y="54"/>
                  </a:lnTo>
                  <a:lnTo>
                    <a:pt x="266" y="60"/>
                  </a:lnTo>
                  <a:lnTo>
                    <a:pt x="270" y="64"/>
                  </a:lnTo>
                  <a:lnTo>
                    <a:pt x="274" y="69"/>
                  </a:lnTo>
                  <a:lnTo>
                    <a:pt x="279" y="75"/>
                  </a:lnTo>
                  <a:lnTo>
                    <a:pt x="285" y="83"/>
                  </a:lnTo>
                  <a:lnTo>
                    <a:pt x="287" y="92"/>
                  </a:lnTo>
                  <a:lnTo>
                    <a:pt x="286" y="102"/>
                  </a:lnTo>
                  <a:lnTo>
                    <a:pt x="281" y="113"/>
                  </a:lnTo>
                  <a:lnTo>
                    <a:pt x="276" y="114"/>
                  </a:lnTo>
                  <a:lnTo>
                    <a:pt x="271" y="114"/>
                  </a:lnTo>
                  <a:lnTo>
                    <a:pt x="265" y="113"/>
                  </a:lnTo>
                  <a:lnTo>
                    <a:pt x="258" y="111"/>
                  </a:lnTo>
                  <a:lnTo>
                    <a:pt x="253" y="106"/>
                  </a:lnTo>
                  <a:lnTo>
                    <a:pt x="250" y="102"/>
                  </a:lnTo>
                  <a:lnTo>
                    <a:pt x="249" y="97"/>
                  </a:lnTo>
                  <a:lnTo>
                    <a:pt x="251" y="90"/>
                  </a:lnTo>
                  <a:lnTo>
                    <a:pt x="251" y="89"/>
                  </a:lnTo>
                  <a:lnTo>
                    <a:pt x="250" y="87"/>
                  </a:lnTo>
                  <a:lnTo>
                    <a:pt x="249" y="86"/>
                  </a:lnTo>
                  <a:lnTo>
                    <a:pt x="249" y="86"/>
                  </a:lnTo>
                  <a:lnTo>
                    <a:pt x="246" y="92"/>
                  </a:lnTo>
                  <a:lnTo>
                    <a:pt x="246" y="97"/>
                  </a:lnTo>
                  <a:lnTo>
                    <a:pt x="247" y="102"/>
                  </a:lnTo>
                  <a:lnTo>
                    <a:pt x="250" y="106"/>
                  </a:lnTo>
                  <a:lnTo>
                    <a:pt x="254" y="111"/>
                  </a:lnTo>
                  <a:lnTo>
                    <a:pt x="258" y="115"/>
                  </a:lnTo>
                  <a:lnTo>
                    <a:pt x="264" y="118"/>
                  </a:lnTo>
                  <a:lnTo>
                    <a:pt x="269" y="120"/>
                  </a:lnTo>
                  <a:lnTo>
                    <a:pt x="280" y="122"/>
                  </a:lnTo>
                  <a:lnTo>
                    <a:pt x="287" y="120"/>
                  </a:lnTo>
                  <a:lnTo>
                    <a:pt x="291" y="115"/>
                  </a:lnTo>
                  <a:lnTo>
                    <a:pt x="294" y="108"/>
                  </a:lnTo>
                  <a:lnTo>
                    <a:pt x="294" y="100"/>
                  </a:lnTo>
                  <a:lnTo>
                    <a:pt x="293" y="92"/>
                  </a:lnTo>
                  <a:lnTo>
                    <a:pt x="290" y="83"/>
                  </a:lnTo>
                  <a:lnTo>
                    <a:pt x="287" y="77"/>
                  </a:lnTo>
                  <a:lnTo>
                    <a:pt x="276" y="63"/>
                  </a:lnTo>
                  <a:lnTo>
                    <a:pt x="266" y="50"/>
                  </a:lnTo>
                  <a:lnTo>
                    <a:pt x="254" y="39"/>
                  </a:lnTo>
                  <a:lnTo>
                    <a:pt x="240" y="28"/>
                  </a:lnTo>
                  <a:lnTo>
                    <a:pt x="227" y="20"/>
                  </a:lnTo>
                  <a:lnTo>
                    <a:pt x="212" y="13"/>
                  </a:lnTo>
                  <a:lnTo>
                    <a:pt x="196" y="8"/>
                  </a:lnTo>
                  <a:lnTo>
                    <a:pt x="179" y="6"/>
                  </a:lnTo>
                  <a:lnTo>
                    <a:pt x="168" y="6"/>
                  </a:lnTo>
                  <a:lnTo>
                    <a:pt x="158" y="6"/>
                  </a:lnTo>
                  <a:lnTo>
                    <a:pt x="148" y="7"/>
                  </a:lnTo>
                  <a:lnTo>
                    <a:pt x="139" y="9"/>
                  </a:lnTo>
                  <a:lnTo>
                    <a:pt x="129" y="12"/>
                  </a:lnTo>
                  <a:lnTo>
                    <a:pt x="119" y="14"/>
                  </a:lnTo>
                  <a:lnTo>
                    <a:pt x="109" y="17"/>
                  </a:lnTo>
                  <a:lnTo>
                    <a:pt x="100" y="21"/>
                  </a:lnTo>
                  <a:lnTo>
                    <a:pt x="85" y="25"/>
                  </a:lnTo>
                  <a:lnTo>
                    <a:pt x="72" y="27"/>
                  </a:lnTo>
                  <a:lnTo>
                    <a:pt x="58" y="28"/>
                  </a:lnTo>
                  <a:lnTo>
                    <a:pt x="47" y="26"/>
                  </a:lnTo>
                  <a:lnTo>
                    <a:pt x="35" y="23"/>
                  </a:lnTo>
                  <a:lnTo>
                    <a:pt x="23" y="17"/>
                  </a:lnTo>
                  <a:lnTo>
                    <a:pt x="12" y="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3" name="Freeform 73"/>
            <p:cNvSpPr>
              <a:spLocks/>
            </p:cNvSpPr>
            <p:nvPr/>
          </p:nvSpPr>
          <p:spPr bwMode="auto">
            <a:xfrm>
              <a:off x="5284" y="3490"/>
              <a:ext cx="348" cy="158"/>
            </a:xfrm>
            <a:custGeom>
              <a:avLst/>
              <a:gdLst>
                <a:gd name="T0" fmla="*/ 0 w 348"/>
                <a:gd name="T1" fmla="*/ 1 h 158"/>
                <a:gd name="T2" fmla="*/ 13 w 348"/>
                <a:gd name="T3" fmla="*/ 19 h 158"/>
                <a:gd name="T4" fmla="*/ 29 w 348"/>
                <a:gd name="T5" fmla="*/ 36 h 158"/>
                <a:gd name="T6" fmla="*/ 46 w 348"/>
                <a:gd name="T7" fmla="*/ 52 h 158"/>
                <a:gd name="T8" fmla="*/ 63 w 348"/>
                <a:gd name="T9" fmla="*/ 68 h 158"/>
                <a:gd name="T10" fmla="*/ 82 w 348"/>
                <a:gd name="T11" fmla="*/ 81 h 158"/>
                <a:gd name="T12" fmla="*/ 101 w 348"/>
                <a:gd name="T13" fmla="*/ 94 h 158"/>
                <a:gd name="T14" fmla="*/ 121 w 348"/>
                <a:gd name="T15" fmla="*/ 105 h 158"/>
                <a:gd name="T16" fmla="*/ 142 w 348"/>
                <a:gd name="T17" fmla="*/ 113 h 158"/>
                <a:gd name="T18" fmla="*/ 154 w 348"/>
                <a:gd name="T19" fmla="*/ 116 h 158"/>
                <a:gd name="T20" fmla="*/ 167 w 348"/>
                <a:gd name="T21" fmla="*/ 120 h 158"/>
                <a:gd name="T22" fmla="*/ 178 w 348"/>
                <a:gd name="T23" fmla="*/ 123 h 158"/>
                <a:gd name="T24" fmla="*/ 191 w 348"/>
                <a:gd name="T25" fmla="*/ 125 h 158"/>
                <a:gd name="T26" fmla="*/ 203 w 348"/>
                <a:gd name="T27" fmla="*/ 127 h 158"/>
                <a:gd name="T28" fmla="*/ 216 w 348"/>
                <a:gd name="T29" fmla="*/ 128 h 158"/>
                <a:gd name="T30" fmla="*/ 227 w 348"/>
                <a:gd name="T31" fmla="*/ 130 h 158"/>
                <a:gd name="T32" fmla="*/ 240 w 348"/>
                <a:gd name="T33" fmla="*/ 132 h 158"/>
                <a:gd name="T34" fmla="*/ 253 w 348"/>
                <a:gd name="T35" fmla="*/ 134 h 158"/>
                <a:gd name="T36" fmla="*/ 264 w 348"/>
                <a:gd name="T37" fmla="*/ 138 h 158"/>
                <a:gd name="T38" fmla="*/ 276 w 348"/>
                <a:gd name="T39" fmla="*/ 142 h 158"/>
                <a:gd name="T40" fmla="*/ 289 w 348"/>
                <a:gd name="T41" fmla="*/ 146 h 158"/>
                <a:gd name="T42" fmla="*/ 300 w 348"/>
                <a:gd name="T43" fmla="*/ 149 h 158"/>
                <a:gd name="T44" fmla="*/ 312 w 348"/>
                <a:gd name="T45" fmla="*/ 153 h 158"/>
                <a:gd name="T46" fmla="*/ 325 w 348"/>
                <a:gd name="T47" fmla="*/ 156 h 158"/>
                <a:gd name="T48" fmla="*/ 337 w 348"/>
                <a:gd name="T49" fmla="*/ 158 h 158"/>
                <a:gd name="T50" fmla="*/ 342 w 348"/>
                <a:gd name="T51" fmla="*/ 157 h 158"/>
                <a:gd name="T52" fmla="*/ 346 w 348"/>
                <a:gd name="T53" fmla="*/ 153 h 158"/>
                <a:gd name="T54" fmla="*/ 348 w 348"/>
                <a:gd name="T55" fmla="*/ 149 h 158"/>
                <a:gd name="T56" fmla="*/ 346 w 348"/>
                <a:gd name="T57" fmla="*/ 146 h 158"/>
                <a:gd name="T58" fmla="*/ 326 w 348"/>
                <a:gd name="T59" fmla="*/ 139 h 158"/>
                <a:gd name="T60" fmla="*/ 306 w 348"/>
                <a:gd name="T61" fmla="*/ 132 h 158"/>
                <a:gd name="T62" fmla="*/ 285 w 348"/>
                <a:gd name="T63" fmla="*/ 128 h 158"/>
                <a:gd name="T64" fmla="*/ 265 w 348"/>
                <a:gd name="T65" fmla="*/ 124 h 158"/>
                <a:gd name="T66" fmla="*/ 244 w 348"/>
                <a:gd name="T67" fmla="*/ 120 h 158"/>
                <a:gd name="T68" fmla="*/ 224 w 348"/>
                <a:gd name="T69" fmla="*/ 116 h 158"/>
                <a:gd name="T70" fmla="*/ 203 w 348"/>
                <a:gd name="T71" fmla="*/ 113 h 158"/>
                <a:gd name="T72" fmla="*/ 183 w 348"/>
                <a:gd name="T73" fmla="*/ 109 h 158"/>
                <a:gd name="T74" fmla="*/ 170 w 348"/>
                <a:gd name="T75" fmla="*/ 107 h 158"/>
                <a:gd name="T76" fmla="*/ 157 w 348"/>
                <a:gd name="T77" fmla="*/ 103 h 158"/>
                <a:gd name="T78" fmla="*/ 144 w 348"/>
                <a:gd name="T79" fmla="*/ 99 h 158"/>
                <a:gd name="T80" fmla="*/ 132 w 348"/>
                <a:gd name="T81" fmla="*/ 94 h 158"/>
                <a:gd name="T82" fmla="*/ 119 w 348"/>
                <a:gd name="T83" fmla="*/ 89 h 158"/>
                <a:gd name="T84" fmla="*/ 106 w 348"/>
                <a:gd name="T85" fmla="*/ 82 h 158"/>
                <a:gd name="T86" fmla="*/ 95 w 348"/>
                <a:gd name="T87" fmla="*/ 76 h 158"/>
                <a:gd name="T88" fmla="*/ 83 w 348"/>
                <a:gd name="T89" fmla="*/ 70 h 158"/>
                <a:gd name="T90" fmla="*/ 72 w 348"/>
                <a:gd name="T91" fmla="*/ 62 h 158"/>
                <a:gd name="T92" fmla="*/ 61 w 348"/>
                <a:gd name="T93" fmla="*/ 54 h 158"/>
                <a:gd name="T94" fmla="*/ 50 w 348"/>
                <a:gd name="T95" fmla="*/ 45 h 158"/>
                <a:gd name="T96" fmla="*/ 40 w 348"/>
                <a:gd name="T97" fmla="*/ 37 h 158"/>
                <a:gd name="T98" fmla="*/ 29 w 348"/>
                <a:gd name="T99" fmla="*/ 28 h 158"/>
                <a:gd name="T100" fmla="*/ 20 w 348"/>
                <a:gd name="T101" fmla="*/ 19 h 158"/>
                <a:gd name="T102" fmla="*/ 10 w 348"/>
                <a:gd name="T103" fmla="*/ 9 h 158"/>
                <a:gd name="T104" fmla="*/ 1 w 348"/>
                <a:gd name="T105" fmla="*/ 0 h 158"/>
                <a:gd name="T106" fmla="*/ 1 w 348"/>
                <a:gd name="T107" fmla="*/ 0 h 158"/>
                <a:gd name="T108" fmla="*/ 0 w 348"/>
                <a:gd name="T109" fmla="*/ 0 h 158"/>
                <a:gd name="T110" fmla="*/ 0 w 348"/>
                <a:gd name="T111" fmla="*/ 1 h 158"/>
                <a:gd name="T112" fmla="*/ 0 w 348"/>
                <a:gd name="T113" fmla="*/ 1 h 158"/>
                <a:gd name="T114" fmla="*/ 0 w 348"/>
                <a:gd name="T115" fmla="*/ 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8" h="158">
                  <a:moveTo>
                    <a:pt x="0" y="1"/>
                  </a:moveTo>
                  <a:lnTo>
                    <a:pt x="13" y="19"/>
                  </a:lnTo>
                  <a:lnTo>
                    <a:pt x="29" y="36"/>
                  </a:lnTo>
                  <a:lnTo>
                    <a:pt x="46" y="52"/>
                  </a:lnTo>
                  <a:lnTo>
                    <a:pt x="63" y="68"/>
                  </a:lnTo>
                  <a:lnTo>
                    <a:pt x="82" y="81"/>
                  </a:lnTo>
                  <a:lnTo>
                    <a:pt x="101" y="94"/>
                  </a:lnTo>
                  <a:lnTo>
                    <a:pt x="121" y="105"/>
                  </a:lnTo>
                  <a:lnTo>
                    <a:pt x="142" y="113"/>
                  </a:lnTo>
                  <a:lnTo>
                    <a:pt x="154" y="116"/>
                  </a:lnTo>
                  <a:lnTo>
                    <a:pt x="167" y="120"/>
                  </a:lnTo>
                  <a:lnTo>
                    <a:pt x="178" y="123"/>
                  </a:lnTo>
                  <a:lnTo>
                    <a:pt x="191" y="125"/>
                  </a:lnTo>
                  <a:lnTo>
                    <a:pt x="203" y="127"/>
                  </a:lnTo>
                  <a:lnTo>
                    <a:pt x="216" y="128"/>
                  </a:lnTo>
                  <a:lnTo>
                    <a:pt x="227" y="130"/>
                  </a:lnTo>
                  <a:lnTo>
                    <a:pt x="240" y="132"/>
                  </a:lnTo>
                  <a:lnTo>
                    <a:pt x="253" y="134"/>
                  </a:lnTo>
                  <a:lnTo>
                    <a:pt x="264" y="138"/>
                  </a:lnTo>
                  <a:lnTo>
                    <a:pt x="276" y="142"/>
                  </a:lnTo>
                  <a:lnTo>
                    <a:pt x="289" y="146"/>
                  </a:lnTo>
                  <a:lnTo>
                    <a:pt x="300" y="149"/>
                  </a:lnTo>
                  <a:lnTo>
                    <a:pt x="312" y="153"/>
                  </a:lnTo>
                  <a:lnTo>
                    <a:pt x="325" y="156"/>
                  </a:lnTo>
                  <a:lnTo>
                    <a:pt x="337" y="158"/>
                  </a:lnTo>
                  <a:lnTo>
                    <a:pt x="342" y="157"/>
                  </a:lnTo>
                  <a:lnTo>
                    <a:pt x="346" y="153"/>
                  </a:lnTo>
                  <a:lnTo>
                    <a:pt x="348" y="149"/>
                  </a:lnTo>
                  <a:lnTo>
                    <a:pt x="346" y="146"/>
                  </a:lnTo>
                  <a:lnTo>
                    <a:pt x="326" y="139"/>
                  </a:lnTo>
                  <a:lnTo>
                    <a:pt x="306" y="132"/>
                  </a:lnTo>
                  <a:lnTo>
                    <a:pt x="285" y="128"/>
                  </a:lnTo>
                  <a:lnTo>
                    <a:pt x="265" y="124"/>
                  </a:lnTo>
                  <a:lnTo>
                    <a:pt x="244" y="120"/>
                  </a:lnTo>
                  <a:lnTo>
                    <a:pt x="224" y="116"/>
                  </a:lnTo>
                  <a:lnTo>
                    <a:pt x="203" y="113"/>
                  </a:lnTo>
                  <a:lnTo>
                    <a:pt x="183" y="109"/>
                  </a:lnTo>
                  <a:lnTo>
                    <a:pt x="170" y="107"/>
                  </a:lnTo>
                  <a:lnTo>
                    <a:pt x="157" y="103"/>
                  </a:lnTo>
                  <a:lnTo>
                    <a:pt x="144" y="99"/>
                  </a:lnTo>
                  <a:lnTo>
                    <a:pt x="132" y="94"/>
                  </a:lnTo>
                  <a:lnTo>
                    <a:pt x="119" y="89"/>
                  </a:lnTo>
                  <a:lnTo>
                    <a:pt x="106" y="82"/>
                  </a:lnTo>
                  <a:lnTo>
                    <a:pt x="95" y="76"/>
                  </a:lnTo>
                  <a:lnTo>
                    <a:pt x="83" y="70"/>
                  </a:lnTo>
                  <a:lnTo>
                    <a:pt x="72" y="62"/>
                  </a:lnTo>
                  <a:lnTo>
                    <a:pt x="61" y="54"/>
                  </a:lnTo>
                  <a:lnTo>
                    <a:pt x="50" y="45"/>
                  </a:lnTo>
                  <a:lnTo>
                    <a:pt x="40" y="37"/>
                  </a:lnTo>
                  <a:lnTo>
                    <a:pt x="29" y="28"/>
                  </a:lnTo>
                  <a:lnTo>
                    <a:pt x="20" y="19"/>
                  </a:lnTo>
                  <a:lnTo>
                    <a:pt x="10" y="9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4" name="Freeform 74"/>
            <p:cNvSpPr>
              <a:spLocks/>
            </p:cNvSpPr>
            <p:nvPr/>
          </p:nvSpPr>
          <p:spPr bwMode="auto">
            <a:xfrm>
              <a:off x="5289" y="3383"/>
              <a:ext cx="58" cy="133"/>
            </a:xfrm>
            <a:custGeom>
              <a:avLst/>
              <a:gdLst>
                <a:gd name="T0" fmla="*/ 26 w 58"/>
                <a:gd name="T1" fmla="*/ 22 h 133"/>
                <a:gd name="T2" fmla="*/ 29 w 58"/>
                <a:gd name="T3" fmla="*/ 14 h 133"/>
                <a:gd name="T4" fmla="*/ 36 w 58"/>
                <a:gd name="T5" fmla="*/ 7 h 133"/>
                <a:gd name="T6" fmla="*/ 43 w 58"/>
                <a:gd name="T7" fmla="*/ 7 h 133"/>
                <a:gd name="T8" fmla="*/ 51 w 58"/>
                <a:gd name="T9" fmla="*/ 18 h 133"/>
                <a:gd name="T10" fmla="*/ 52 w 58"/>
                <a:gd name="T11" fmla="*/ 21 h 133"/>
                <a:gd name="T12" fmla="*/ 52 w 58"/>
                <a:gd name="T13" fmla="*/ 24 h 133"/>
                <a:gd name="T14" fmla="*/ 53 w 58"/>
                <a:gd name="T15" fmla="*/ 29 h 133"/>
                <a:gd name="T16" fmla="*/ 53 w 58"/>
                <a:gd name="T17" fmla="*/ 32 h 133"/>
                <a:gd name="T18" fmla="*/ 54 w 58"/>
                <a:gd name="T19" fmla="*/ 43 h 133"/>
                <a:gd name="T20" fmla="*/ 53 w 58"/>
                <a:gd name="T21" fmla="*/ 54 h 133"/>
                <a:gd name="T22" fmla="*/ 50 w 58"/>
                <a:gd name="T23" fmla="*/ 66 h 133"/>
                <a:gd name="T24" fmla="*/ 46 w 58"/>
                <a:gd name="T25" fmla="*/ 76 h 133"/>
                <a:gd name="T26" fmla="*/ 43 w 58"/>
                <a:gd name="T27" fmla="*/ 84 h 133"/>
                <a:gd name="T28" fmla="*/ 39 w 58"/>
                <a:gd name="T29" fmla="*/ 91 h 133"/>
                <a:gd name="T30" fmla="*/ 34 w 58"/>
                <a:gd name="T31" fmla="*/ 97 h 133"/>
                <a:gd name="T32" fmla="*/ 28 w 58"/>
                <a:gd name="T33" fmla="*/ 105 h 133"/>
                <a:gd name="T34" fmla="*/ 23 w 58"/>
                <a:gd name="T35" fmla="*/ 110 h 133"/>
                <a:gd name="T36" fmla="*/ 16 w 58"/>
                <a:gd name="T37" fmla="*/ 115 h 133"/>
                <a:gd name="T38" fmla="*/ 9 w 58"/>
                <a:gd name="T39" fmla="*/ 121 h 133"/>
                <a:gd name="T40" fmla="*/ 2 w 58"/>
                <a:gd name="T41" fmla="*/ 124 h 133"/>
                <a:gd name="T42" fmla="*/ 0 w 58"/>
                <a:gd name="T43" fmla="*/ 126 h 133"/>
                <a:gd name="T44" fmla="*/ 0 w 58"/>
                <a:gd name="T45" fmla="*/ 129 h 133"/>
                <a:gd name="T46" fmla="*/ 1 w 58"/>
                <a:gd name="T47" fmla="*/ 132 h 133"/>
                <a:gd name="T48" fmla="*/ 3 w 58"/>
                <a:gd name="T49" fmla="*/ 133 h 133"/>
                <a:gd name="T50" fmla="*/ 10 w 58"/>
                <a:gd name="T51" fmla="*/ 133 h 133"/>
                <a:gd name="T52" fmla="*/ 17 w 58"/>
                <a:gd name="T53" fmla="*/ 130 h 133"/>
                <a:gd name="T54" fmla="*/ 22 w 58"/>
                <a:gd name="T55" fmla="*/ 126 h 133"/>
                <a:gd name="T56" fmla="*/ 27 w 58"/>
                <a:gd name="T57" fmla="*/ 121 h 133"/>
                <a:gd name="T58" fmla="*/ 33 w 58"/>
                <a:gd name="T59" fmla="*/ 115 h 133"/>
                <a:gd name="T60" fmla="*/ 37 w 58"/>
                <a:gd name="T61" fmla="*/ 109 h 133"/>
                <a:gd name="T62" fmla="*/ 41 w 58"/>
                <a:gd name="T63" fmla="*/ 103 h 133"/>
                <a:gd name="T64" fmla="*/ 44 w 58"/>
                <a:gd name="T65" fmla="*/ 96 h 133"/>
                <a:gd name="T66" fmla="*/ 52 w 58"/>
                <a:gd name="T67" fmla="*/ 83 h 133"/>
                <a:gd name="T68" fmla="*/ 56 w 58"/>
                <a:gd name="T69" fmla="*/ 67 h 133"/>
                <a:gd name="T70" fmla="*/ 58 w 58"/>
                <a:gd name="T71" fmla="*/ 51 h 133"/>
                <a:gd name="T72" fmla="*/ 58 w 58"/>
                <a:gd name="T73" fmla="*/ 35 h 133"/>
                <a:gd name="T74" fmla="*/ 57 w 58"/>
                <a:gd name="T75" fmla="*/ 26 h 133"/>
                <a:gd name="T76" fmla="*/ 53 w 58"/>
                <a:gd name="T77" fmla="*/ 14 h 133"/>
                <a:gd name="T78" fmla="*/ 46 w 58"/>
                <a:gd name="T79" fmla="*/ 3 h 133"/>
                <a:gd name="T80" fmla="*/ 39 w 58"/>
                <a:gd name="T81" fmla="*/ 0 h 133"/>
                <a:gd name="T82" fmla="*/ 32 w 58"/>
                <a:gd name="T83" fmla="*/ 3 h 133"/>
                <a:gd name="T84" fmla="*/ 27 w 58"/>
                <a:gd name="T85" fmla="*/ 7 h 133"/>
                <a:gd name="T86" fmla="*/ 25 w 58"/>
                <a:gd name="T87" fmla="*/ 14 h 133"/>
                <a:gd name="T88" fmla="*/ 25 w 58"/>
                <a:gd name="T89" fmla="*/ 22 h 133"/>
                <a:gd name="T90" fmla="*/ 25 w 58"/>
                <a:gd name="T91" fmla="*/ 23 h 133"/>
                <a:gd name="T92" fmla="*/ 26 w 58"/>
                <a:gd name="T93" fmla="*/ 23 h 133"/>
                <a:gd name="T94" fmla="*/ 26 w 58"/>
                <a:gd name="T95" fmla="*/ 23 h 133"/>
                <a:gd name="T96" fmla="*/ 26 w 58"/>
                <a:gd name="T97" fmla="*/ 22 h 133"/>
                <a:gd name="T98" fmla="*/ 26 w 58"/>
                <a:gd name="T99" fmla="*/ 2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" h="133">
                  <a:moveTo>
                    <a:pt x="26" y="22"/>
                  </a:moveTo>
                  <a:lnTo>
                    <a:pt x="29" y="14"/>
                  </a:lnTo>
                  <a:lnTo>
                    <a:pt x="36" y="7"/>
                  </a:lnTo>
                  <a:lnTo>
                    <a:pt x="43" y="7"/>
                  </a:lnTo>
                  <a:lnTo>
                    <a:pt x="51" y="18"/>
                  </a:lnTo>
                  <a:lnTo>
                    <a:pt x="52" y="21"/>
                  </a:lnTo>
                  <a:lnTo>
                    <a:pt x="52" y="24"/>
                  </a:lnTo>
                  <a:lnTo>
                    <a:pt x="53" y="29"/>
                  </a:lnTo>
                  <a:lnTo>
                    <a:pt x="53" y="32"/>
                  </a:lnTo>
                  <a:lnTo>
                    <a:pt x="54" y="43"/>
                  </a:lnTo>
                  <a:lnTo>
                    <a:pt x="53" y="54"/>
                  </a:lnTo>
                  <a:lnTo>
                    <a:pt x="50" y="66"/>
                  </a:lnTo>
                  <a:lnTo>
                    <a:pt x="46" y="76"/>
                  </a:lnTo>
                  <a:lnTo>
                    <a:pt x="43" y="84"/>
                  </a:lnTo>
                  <a:lnTo>
                    <a:pt x="39" y="91"/>
                  </a:lnTo>
                  <a:lnTo>
                    <a:pt x="34" y="97"/>
                  </a:lnTo>
                  <a:lnTo>
                    <a:pt x="28" y="105"/>
                  </a:lnTo>
                  <a:lnTo>
                    <a:pt x="23" y="110"/>
                  </a:lnTo>
                  <a:lnTo>
                    <a:pt x="16" y="115"/>
                  </a:lnTo>
                  <a:lnTo>
                    <a:pt x="9" y="121"/>
                  </a:lnTo>
                  <a:lnTo>
                    <a:pt x="2" y="124"/>
                  </a:lnTo>
                  <a:lnTo>
                    <a:pt x="0" y="126"/>
                  </a:lnTo>
                  <a:lnTo>
                    <a:pt x="0" y="129"/>
                  </a:lnTo>
                  <a:lnTo>
                    <a:pt x="1" y="132"/>
                  </a:lnTo>
                  <a:lnTo>
                    <a:pt x="3" y="133"/>
                  </a:lnTo>
                  <a:lnTo>
                    <a:pt x="10" y="133"/>
                  </a:lnTo>
                  <a:lnTo>
                    <a:pt x="17" y="130"/>
                  </a:lnTo>
                  <a:lnTo>
                    <a:pt x="22" y="126"/>
                  </a:lnTo>
                  <a:lnTo>
                    <a:pt x="27" y="121"/>
                  </a:lnTo>
                  <a:lnTo>
                    <a:pt x="33" y="115"/>
                  </a:lnTo>
                  <a:lnTo>
                    <a:pt x="37" y="109"/>
                  </a:lnTo>
                  <a:lnTo>
                    <a:pt x="41" y="103"/>
                  </a:lnTo>
                  <a:lnTo>
                    <a:pt x="44" y="96"/>
                  </a:lnTo>
                  <a:lnTo>
                    <a:pt x="52" y="83"/>
                  </a:lnTo>
                  <a:lnTo>
                    <a:pt x="56" y="67"/>
                  </a:lnTo>
                  <a:lnTo>
                    <a:pt x="58" y="51"/>
                  </a:lnTo>
                  <a:lnTo>
                    <a:pt x="58" y="35"/>
                  </a:lnTo>
                  <a:lnTo>
                    <a:pt x="57" y="26"/>
                  </a:lnTo>
                  <a:lnTo>
                    <a:pt x="53" y="14"/>
                  </a:lnTo>
                  <a:lnTo>
                    <a:pt x="46" y="3"/>
                  </a:lnTo>
                  <a:lnTo>
                    <a:pt x="39" y="0"/>
                  </a:lnTo>
                  <a:lnTo>
                    <a:pt x="32" y="3"/>
                  </a:lnTo>
                  <a:lnTo>
                    <a:pt x="27" y="7"/>
                  </a:lnTo>
                  <a:lnTo>
                    <a:pt x="25" y="14"/>
                  </a:lnTo>
                  <a:lnTo>
                    <a:pt x="25" y="22"/>
                  </a:lnTo>
                  <a:lnTo>
                    <a:pt x="25" y="23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6" y="22"/>
                  </a:lnTo>
                  <a:lnTo>
                    <a:pt x="26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5" name="Freeform 75"/>
            <p:cNvSpPr>
              <a:spLocks/>
            </p:cNvSpPr>
            <p:nvPr/>
          </p:nvSpPr>
          <p:spPr bwMode="auto">
            <a:xfrm>
              <a:off x="5304" y="3410"/>
              <a:ext cx="113" cy="151"/>
            </a:xfrm>
            <a:custGeom>
              <a:avLst/>
              <a:gdLst>
                <a:gd name="T0" fmla="*/ 70 w 113"/>
                <a:gd name="T1" fmla="*/ 4 h 151"/>
                <a:gd name="T2" fmla="*/ 79 w 113"/>
                <a:gd name="T3" fmla="*/ 10 h 151"/>
                <a:gd name="T4" fmla="*/ 88 w 113"/>
                <a:gd name="T5" fmla="*/ 17 h 151"/>
                <a:gd name="T6" fmla="*/ 94 w 113"/>
                <a:gd name="T7" fmla="*/ 27 h 151"/>
                <a:gd name="T8" fmla="*/ 98 w 113"/>
                <a:gd name="T9" fmla="*/ 36 h 151"/>
                <a:gd name="T10" fmla="*/ 101 w 113"/>
                <a:gd name="T11" fmla="*/ 46 h 151"/>
                <a:gd name="T12" fmla="*/ 103 w 113"/>
                <a:gd name="T13" fmla="*/ 58 h 151"/>
                <a:gd name="T14" fmla="*/ 104 w 113"/>
                <a:gd name="T15" fmla="*/ 68 h 151"/>
                <a:gd name="T16" fmla="*/ 103 w 113"/>
                <a:gd name="T17" fmla="*/ 80 h 151"/>
                <a:gd name="T18" fmla="*/ 98 w 113"/>
                <a:gd name="T19" fmla="*/ 95 h 151"/>
                <a:gd name="T20" fmla="*/ 90 w 113"/>
                <a:gd name="T21" fmla="*/ 108 h 151"/>
                <a:gd name="T22" fmla="*/ 78 w 113"/>
                <a:gd name="T23" fmla="*/ 121 h 151"/>
                <a:gd name="T24" fmla="*/ 63 w 113"/>
                <a:gd name="T25" fmla="*/ 132 h 151"/>
                <a:gd name="T26" fmla="*/ 48 w 113"/>
                <a:gd name="T27" fmla="*/ 138 h 151"/>
                <a:gd name="T28" fmla="*/ 34 w 113"/>
                <a:gd name="T29" fmla="*/ 139 h 151"/>
                <a:gd name="T30" fmla="*/ 20 w 113"/>
                <a:gd name="T31" fmla="*/ 134 h 151"/>
                <a:gd name="T32" fmla="*/ 9 w 113"/>
                <a:gd name="T33" fmla="*/ 121 h 151"/>
                <a:gd name="T34" fmla="*/ 7 w 113"/>
                <a:gd name="T35" fmla="*/ 120 h 151"/>
                <a:gd name="T36" fmla="*/ 3 w 113"/>
                <a:gd name="T37" fmla="*/ 121 h 151"/>
                <a:gd name="T38" fmla="*/ 1 w 113"/>
                <a:gd name="T39" fmla="*/ 124 h 151"/>
                <a:gd name="T40" fmla="*/ 0 w 113"/>
                <a:gd name="T41" fmla="*/ 128 h 151"/>
                <a:gd name="T42" fmla="*/ 5 w 113"/>
                <a:gd name="T43" fmla="*/ 141 h 151"/>
                <a:gd name="T44" fmla="*/ 14 w 113"/>
                <a:gd name="T45" fmla="*/ 149 h 151"/>
                <a:gd name="T46" fmla="*/ 28 w 113"/>
                <a:gd name="T47" fmla="*/ 151 h 151"/>
                <a:gd name="T48" fmla="*/ 43 w 113"/>
                <a:gd name="T49" fmla="*/ 149 h 151"/>
                <a:gd name="T50" fmla="*/ 58 w 113"/>
                <a:gd name="T51" fmla="*/ 143 h 151"/>
                <a:gd name="T52" fmla="*/ 73 w 113"/>
                <a:gd name="T53" fmla="*/ 136 h 151"/>
                <a:gd name="T54" fmla="*/ 85 w 113"/>
                <a:gd name="T55" fmla="*/ 128 h 151"/>
                <a:gd name="T56" fmla="*/ 94 w 113"/>
                <a:gd name="T57" fmla="*/ 119 h 151"/>
                <a:gd name="T58" fmla="*/ 103 w 113"/>
                <a:gd name="T59" fmla="*/ 103 h 151"/>
                <a:gd name="T60" fmla="*/ 110 w 113"/>
                <a:gd name="T61" fmla="*/ 87 h 151"/>
                <a:gd name="T62" fmla="*/ 113 w 113"/>
                <a:gd name="T63" fmla="*/ 70 h 151"/>
                <a:gd name="T64" fmla="*/ 112 w 113"/>
                <a:gd name="T65" fmla="*/ 53 h 151"/>
                <a:gd name="T66" fmla="*/ 109 w 113"/>
                <a:gd name="T67" fmla="*/ 38 h 151"/>
                <a:gd name="T68" fmla="*/ 100 w 113"/>
                <a:gd name="T69" fmla="*/ 24 h 151"/>
                <a:gd name="T70" fmla="*/ 89 w 113"/>
                <a:gd name="T71" fmla="*/ 11 h 151"/>
                <a:gd name="T72" fmla="*/ 73 w 113"/>
                <a:gd name="T73" fmla="*/ 0 h 151"/>
                <a:gd name="T74" fmla="*/ 72 w 113"/>
                <a:gd name="T75" fmla="*/ 0 h 151"/>
                <a:gd name="T76" fmla="*/ 70 w 113"/>
                <a:gd name="T77" fmla="*/ 2 h 151"/>
                <a:gd name="T78" fmla="*/ 68 w 113"/>
                <a:gd name="T79" fmla="*/ 3 h 151"/>
                <a:gd name="T80" fmla="*/ 70 w 113"/>
                <a:gd name="T81" fmla="*/ 4 h 151"/>
                <a:gd name="T82" fmla="*/ 70 w 113"/>
                <a:gd name="T83" fmla="*/ 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3" h="151">
                  <a:moveTo>
                    <a:pt x="70" y="4"/>
                  </a:moveTo>
                  <a:lnTo>
                    <a:pt x="79" y="10"/>
                  </a:lnTo>
                  <a:lnTo>
                    <a:pt x="88" y="17"/>
                  </a:lnTo>
                  <a:lnTo>
                    <a:pt x="94" y="27"/>
                  </a:lnTo>
                  <a:lnTo>
                    <a:pt x="98" y="36"/>
                  </a:lnTo>
                  <a:lnTo>
                    <a:pt x="101" y="46"/>
                  </a:lnTo>
                  <a:lnTo>
                    <a:pt x="103" y="58"/>
                  </a:lnTo>
                  <a:lnTo>
                    <a:pt x="104" y="68"/>
                  </a:lnTo>
                  <a:lnTo>
                    <a:pt x="103" y="80"/>
                  </a:lnTo>
                  <a:lnTo>
                    <a:pt x="98" y="95"/>
                  </a:lnTo>
                  <a:lnTo>
                    <a:pt x="90" y="108"/>
                  </a:lnTo>
                  <a:lnTo>
                    <a:pt x="78" y="121"/>
                  </a:lnTo>
                  <a:lnTo>
                    <a:pt x="63" y="132"/>
                  </a:lnTo>
                  <a:lnTo>
                    <a:pt x="48" y="138"/>
                  </a:lnTo>
                  <a:lnTo>
                    <a:pt x="34" y="139"/>
                  </a:lnTo>
                  <a:lnTo>
                    <a:pt x="20" y="134"/>
                  </a:lnTo>
                  <a:lnTo>
                    <a:pt x="9" y="121"/>
                  </a:lnTo>
                  <a:lnTo>
                    <a:pt x="7" y="120"/>
                  </a:lnTo>
                  <a:lnTo>
                    <a:pt x="3" y="121"/>
                  </a:lnTo>
                  <a:lnTo>
                    <a:pt x="1" y="124"/>
                  </a:lnTo>
                  <a:lnTo>
                    <a:pt x="0" y="128"/>
                  </a:lnTo>
                  <a:lnTo>
                    <a:pt x="5" y="141"/>
                  </a:lnTo>
                  <a:lnTo>
                    <a:pt x="14" y="149"/>
                  </a:lnTo>
                  <a:lnTo>
                    <a:pt x="28" y="151"/>
                  </a:lnTo>
                  <a:lnTo>
                    <a:pt x="43" y="149"/>
                  </a:lnTo>
                  <a:lnTo>
                    <a:pt x="58" y="143"/>
                  </a:lnTo>
                  <a:lnTo>
                    <a:pt x="73" y="136"/>
                  </a:lnTo>
                  <a:lnTo>
                    <a:pt x="85" y="128"/>
                  </a:lnTo>
                  <a:lnTo>
                    <a:pt x="94" y="119"/>
                  </a:lnTo>
                  <a:lnTo>
                    <a:pt x="103" y="103"/>
                  </a:lnTo>
                  <a:lnTo>
                    <a:pt x="110" y="87"/>
                  </a:lnTo>
                  <a:lnTo>
                    <a:pt x="113" y="70"/>
                  </a:lnTo>
                  <a:lnTo>
                    <a:pt x="112" y="53"/>
                  </a:lnTo>
                  <a:lnTo>
                    <a:pt x="109" y="38"/>
                  </a:lnTo>
                  <a:lnTo>
                    <a:pt x="100" y="24"/>
                  </a:lnTo>
                  <a:lnTo>
                    <a:pt x="89" y="11"/>
                  </a:lnTo>
                  <a:lnTo>
                    <a:pt x="73" y="0"/>
                  </a:lnTo>
                  <a:lnTo>
                    <a:pt x="72" y="0"/>
                  </a:lnTo>
                  <a:lnTo>
                    <a:pt x="70" y="2"/>
                  </a:lnTo>
                  <a:lnTo>
                    <a:pt x="68" y="3"/>
                  </a:lnTo>
                  <a:lnTo>
                    <a:pt x="70" y="4"/>
                  </a:lnTo>
                  <a:lnTo>
                    <a:pt x="7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6" name="Freeform 76"/>
            <p:cNvSpPr>
              <a:spLocks/>
            </p:cNvSpPr>
            <p:nvPr/>
          </p:nvSpPr>
          <p:spPr bwMode="auto">
            <a:xfrm>
              <a:off x="5266" y="3451"/>
              <a:ext cx="31" cy="31"/>
            </a:xfrm>
            <a:custGeom>
              <a:avLst/>
              <a:gdLst>
                <a:gd name="T0" fmla="*/ 29 w 31"/>
                <a:gd name="T1" fmla="*/ 0 h 31"/>
                <a:gd name="T2" fmla="*/ 24 w 31"/>
                <a:gd name="T3" fmla="*/ 2 h 31"/>
                <a:gd name="T4" fmla="*/ 19 w 31"/>
                <a:gd name="T5" fmla="*/ 5 h 31"/>
                <a:gd name="T6" fmla="*/ 13 w 31"/>
                <a:gd name="T7" fmla="*/ 8 h 31"/>
                <a:gd name="T8" fmla="*/ 8 w 31"/>
                <a:gd name="T9" fmla="*/ 11 h 31"/>
                <a:gd name="T10" fmla="*/ 5 w 31"/>
                <a:gd name="T11" fmla="*/ 16 h 31"/>
                <a:gd name="T12" fmla="*/ 3 w 31"/>
                <a:gd name="T13" fmla="*/ 21 h 31"/>
                <a:gd name="T14" fmla="*/ 1 w 31"/>
                <a:gd name="T15" fmla="*/ 25 h 31"/>
                <a:gd name="T16" fmla="*/ 0 w 31"/>
                <a:gd name="T17" fmla="*/ 30 h 31"/>
                <a:gd name="T18" fmla="*/ 0 w 31"/>
                <a:gd name="T19" fmla="*/ 31 h 31"/>
                <a:gd name="T20" fmla="*/ 2 w 31"/>
                <a:gd name="T21" fmla="*/ 31 h 31"/>
                <a:gd name="T22" fmla="*/ 5 w 31"/>
                <a:gd name="T23" fmla="*/ 31 h 31"/>
                <a:gd name="T24" fmla="*/ 6 w 31"/>
                <a:gd name="T25" fmla="*/ 30 h 31"/>
                <a:gd name="T26" fmla="*/ 8 w 31"/>
                <a:gd name="T27" fmla="*/ 26 h 31"/>
                <a:gd name="T28" fmla="*/ 9 w 31"/>
                <a:gd name="T29" fmla="*/ 22 h 31"/>
                <a:gd name="T30" fmla="*/ 10 w 31"/>
                <a:gd name="T31" fmla="*/ 19 h 31"/>
                <a:gd name="T32" fmla="*/ 12 w 31"/>
                <a:gd name="T33" fmla="*/ 15 h 31"/>
                <a:gd name="T34" fmla="*/ 15 w 31"/>
                <a:gd name="T35" fmla="*/ 10 h 31"/>
                <a:gd name="T36" fmla="*/ 20 w 31"/>
                <a:gd name="T37" fmla="*/ 6 h 31"/>
                <a:gd name="T38" fmla="*/ 25 w 31"/>
                <a:gd name="T39" fmla="*/ 3 h 31"/>
                <a:gd name="T40" fmla="*/ 30 w 31"/>
                <a:gd name="T41" fmla="*/ 1 h 31"/>
                <a:gd name="T42" fmla="*/ 31 w 31"/>
                <a:gd name="T43" fmla="*/ 0 h 31"/>
                <a:gd name="T44" fmla="*/ 30 w 31"/>
                <a:gd name="T45" fmla="*/ 0 h 31"/>
                <a:gd name="T46" fmla="*/ 29 w 31"/>
                <a:gd name="T47" fmla="*/ 0 h 31"/>
                <a:gd name="T48" fmla="*/ 29 w 31"/>
                <a:gd name="T49" fmla="*/ 0 h 31"/>
                <a:gd name="T50" fmla="*/ 29 w 31"/>
                <a:gd name="T5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31">
                  <a:moveTo>
                    <a:pt x="29" y="0"/>
                  </a:moveTo>
                  <a:lnTo>
                    <a:pt x="24" y="2"/>
                  </a:lnTo>
                  <a:lnTo>
                    <a:pt x="19" y="5"/>
                  </a:lnTo>
                  <a:lnTo>
                    <a:pt x="13" y="8"/>
                  </a:lnTo>
                  <a:lnTo>
                    <a:pt x="8" y="11"/>
                  </a:lnTo>
                  <a:lnTo>
                    <a:pt x="5" y="16"/>
                  </a:lnTo>
                  <a:lnTo>
                    <a:pt x="3" y="21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0" y="31"/>
                  </a:lnTo>
                  <a:lnTo>
                    <a:pt x="2" y="31"/>
                  </a:lnTo>
                  <a:lnTo>
                    <a:pt x="5" y="31"/>
                  </a:lnTo>
                  <a:lnTo>
                    <a:pt x="6" y="30"/>
                  </a:lnTo>
                  <a:lnTo>
                    <a:pt x="8" y="26"/>
                  </a:lnTo>
                  <a:lnTo>
                    <a:pt x="9" y="22"/>
                  </a:lnTo>
                  <a:lnTo>
                    <a:pt x="10" y="19"/>
                  </a:lnTo>
                  <a:lnTo>
                    <a:pt x="12" y="15"/>
                  </a:lnTo>
                  <a:lnTo>
                    <a:pt x="15" y="10"/>
                  </a:lnTo>
                  <a:lnTo>
                    <a:pt x="20" y="6"/>
                  </a:lnTo>
                  <a:lnTo>
                    <a:pt x="25" y="3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7" name="Freeform 77"/>
            <p:cNvSpPr>
              <a:spLocks/>
            </p:cNvSpPr>
            <p:nvPr/>
          </p:nvSpPr>
          <p:spPr bwMode="auto">
            <a:xfrm>
              <a:off x="5215" y="3440"/>
              <a:ext cx="25" cy="62"/>
            </a:xfrm>
            <a:custGeom>
              <a:avLst/>
              <a:gdLst>
                <a:gd name="T0" fmla="*/ 23 w 25"/>
                <a:gd name="T1" fmla="*/ 0 h 62"/>
                <a:gd name="T2" fmla="*/ 10 w 25"/>
                <a:gd name="T3" fmla="*/ 11 h 62"/>
                <a:gd name="T4" fmla="*/ 3 w 25"/>
                <a:gd name="T5" fmla="*/ 26 h 62"/>
                <a:gd name="T6" fmla="*/ 0 w 25"/>
                <a:gd name="T7" fmla="*/ 42 h 62"/>
                <a:gd name="T8" fmla="*/ 4 w 25"/>
                <a:gd name="T9" fmla="*/ 58 h 62"/>
                <a:gd name="T10" fmla="*/ 5 w 25"/>
                <a:gd name="T11" fmla="*/ 59 h 62"/>
                <a:gd name="T12" fmla="*/ 8 w 25"/>
                <a:gd name="T13" fmla="*/ 60 h 62"/>
                <a:gd name="T14" fmla="*/ 10 w 25"/>
                <a:gd name="T15" fmla="*/ 62 h 62"/>
                <a:gd name="T16" fmla="*/ 11 w 25"/>
                <a:gd name="T17" fmla="*/ 59 h 62"/>
                <a:gd name="T18" fmla="*/ 10 w 25"/>
                <a:gd name="T19" fmla="*/ 45 h 62"/>
                <a:gd name="T20" fmla="*/ 11 w 25"/>
                <a:gd name="T21" fmla="*/ 29 h 62"/>
                <a:gd name="T22" fmla="*/ 16 w 25"/>
                <a:gd name="T23" fmla="*/ 15 h 62"/>
                <a:gd name="T24" fmla="*/ 25 w 25"/>
                <a:gd name="T25" fmla="*/ 2 h 62"/>
                <a:gd name="T26" fmla="*/ 25 w 25"/>
                <a:gd name="T27" fmla="*/ 2 h 62"/>
                <a:gd name="T28" fmla="*/ 24 w 25"/>
                <a:gd name="T29" fmla="*/ 1 h 62"/>
                <a:gd name="T30" fmla="*/ 23 w 25"/>
                <a:gd name="T31" fmla="*/ 0 h 62"/>
                <a:gd name="T32" fmla="*/ 23 w 25"/>
                <a:gd name="T33" fmla="*/ 0 h 62"/>
                <a:gd name="T34" fmla="*/ 23 w 25"/>
                <a:gd name="T3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" h="62">
                  <a:moveTo>
                    <a:pt x="23" y="0"/>
                  </a:moveTo>
                  <a:lnTo>
                    <a:pt x="10" y="11"/>
                  </a:lnTo>
                  <a:lnTo>
                    <a:pt x="3" y="26"/>
                  </a:lnTo>
                  <a:lnTo>
                    <a:pt x="0" y="42"/>
                  </a:lnTo>
                  <a:lnTo>
                    <a:pt x="4" y="58"/>
                  </a:lnTo>
                  <a:lnTo>
                    <a:pt x="5" y="59"/>
                  </a:lnTo>
                  <a:lnTo>
                    <a:pt x="8" y="60"/>
                  </a:lnTo>
                  <a:lnTo>
                    <a:pt x="10" y="62"/>
                  </a:lnTo>
                  <a:lnTo>
                    <a:pt x="11" y="59"/>
                  </a:lnTo>
                  <a:lnTo>
                    <a:pt x="10" y="45"/>
                  </a:lnTo>
                  <a:lnTo>
                    <a:pt x="11" y="29"/>
                  </a:lnTo>
                  <a:lnTo>
                    <a:pt x="16" y="15"/>
                  </a:lnTo>
                  <a:lnTo>
                    <a:pt x="25" y="2"/>
                  </a:lnTo>
                  <a:lnTo>
                    <a:pt x="25" y="2"/>
                  </a:lnTo>
                  <a:lnTo>
                    <a:pt x="24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8" name="Freeform 78"/>
            <p:cNvSpPr>
              <a:spLocks/>
            </p:cNvSpPr>
            <p:nvPr/>
          </p:nvSpPr>
          <p:spPr bwMode="auto">
            <a:xfrm>
              <a:off x="5033" y="2807"/>
              <a:ext cx="199" cy="99"/>
            </a:xfrm>
            <a:custGeom>
              <a:avLst/>
              <a:gdLst>
                <a:gd name="T0" fmla="*/ 196 w 199"/>
                <a:gd name="T1" fmla="*/ 0 h 99"/>
                <a:gd name="T2" fmla="*/ 190 w 199"/>
                <a:gd name="T3" fmla="*/ 15 h 99"/>
                <a:gd name="T4" fmla="*/ 183 w 199"/>
                <a:gd name="T5" fmla="*/ 26 h 99"/>
                <a:gd name="T6" fmla="*/ 173 w 199"/>
                <a:gd name="T7" fmla="*/ 36 h 99"/>
                <a:gd name="T8" fmla="*/ 162 w 199"/>
                <a:gd name="T9" fmla="*/ 44 h 99"/>
                <a:gd name="T10" fmla="*/ 150 w 199"/>
                <a:gd name="T11" fmla="*/ 50 h 99"/>
                <a:gd name="T12" fmla="*/ 136 w 199"/>
                <a:gd name="T13" fmla="*/ 55 h 99"/>
                <a:gd name="T14" fmla="*/ 122 w 199"/>
                <a:gd name="T15" fmla="*/ 58 h 99"/>
                <a:gd name="T16" fmla="*/ 108 w 199"/>
                <a:gd name="T17" fmla="*/ 60 h 99"/>
                <a:gd name="T18" fmla="*/ 94 w 199"/>
                <a:gd name="T19" fmla="*/ 62 h 99"/>
                <a:gd name="T20" fmla="*/ 80 w 199"/>
                <a:gd name="T21" fmla="*/ 66 h 99"/>
                <a:gd name="T22" fmla="*/ 66 w 199"/>
                <a:gd name="T23" fmla="*/ 69 h 99"/>
                <a:gd name="T24" fmla="*/ 52 w 199"/>
                <a:gd name="T25" fmla="*/ 73 h 99"/>
                <a:gd name="T26" fmla="*/ 39 w 199"/>
                <a:gd name="T27" fmla="*/ 77 h 99"/>
                <a:gd name="T28" fmla="*/ 25 w 199"/>
                <a:gd name="T29" fmla="*/ 83 h 99"/>
                <a:gd name="T30" fmla="*/ 12 w 199"/>
                <a:gd name="T31" fmla="*/ 88 h 99"/>
                <a:gd name="T32" fmla="*/ 0 w 199"/>
                <a:gd name="T33" fmla="*/ 94 h 99"/>
                <a:gd name="T34" fmla="*/ 0 w 199"/>
                <a:gd name="T35" fmla="*/ 95 h 99"/>
                <a:gd name="T36" fmla="*/ 1 w 199"/>
                <a:gd name="T37" fmla="*/ 97 h 99"/>
                <a:gd name="T38" fmla="*/ 2 w 199"/>
                <a:gd name="T39" fmla="*/ 99 h 99"/>
                <a:gd name="T40" fmla="*/ 4 w 199"/>
                <a:gd name="T41" fmla="*/ 99 h 99"/>
                <a:gd name="T42" fmla="*/ 20 w 199"/>
                <a:gd name="T43" fmla="*/ 94 h 99"/>
                <a:gd name="T44" fmla="*/ 34 w 199"/>
                <a:gd name="T45" fmla="*/ 89 h 99"/>
                <a:gd name="T46" fmla="*/ 49 w 199"/>
                <a:gd name="T47" fmla="*/ 85 h 99"/>
                <a:gd name="T48" fmla="*/ 65 w 199"/>
                <a:gd name="T49" fmla="*/ 79 h 99"/>
                <a:gd name="T50" fmla="*/ 80 w 199"/>
                <a:gd name="T51" fmla="*/ 75 h 99"/>
                <a:gd name="T52" fmla="*/ 96 w 199"/>
                <a:gd name="T53" fmla="*/ 71 h 99"/>
                <a:gd name="T54" fmla="*/ 112 w 199"/>
                <a:gd name="T55" fmla="*/ 67 h 99"/>
                <a:gd name="T56" fmla="*/ 128 w 199"/>
                <a:gd name="T57" fmla="*/ 63 h 99"/>
                <a:gd name="T58" fmla="*/ 140 w 199"/>
                <a:gd name="T59" fmla="*/ 60 h 99"/>
                <a:gd name="T60" fmla="*/ 152 w 199"/>
                <a:gd name="T61" fmla="*/ 56 h 99"/>
                <a:gd name="T62" fmla="*/ 163 w 199"/>
                <a:gd name="T63" fmla="*/ 50 h 99"/>
                <a:gd name="T64" fmla="*/ 172 w 199"/>
                <a:gd name="T65" fmla="*/ 43 h 99"/>
                <a:gd name="T66" fmla="*/ 181 w 199"/>
                <a:gd name="T67" fmla="*/ 35 h 99"/>
                <a:gd name="T68" fmla="*/ 188 w 199"/>
                <a:gd name="T69" fmla="*/ 24 h 99"/>
                <a:gd name="T70" fmla="*/ 194 w 199"/>
                <a:gd name="T71" fmla="*/ 14 h 99"/>
                <a:gd name="T72" fmla="*/ 199 w 199"/>
                <a:gd name="T73" fmla="*/ 1 h 99"/>
                <a:gd name="T74" fmla="*/ 199 w 199"/>
                <a:gd name="T75" fmla="*/ 1 h 99"/>
                <a:gd name="T76" fmla="*/ 198 w 199"/>
                <a:gd name="T77" fmla="*/ 0 h 99"/>
                <a:gd name="T78" fmla="*/ 196 w 199"/>
                <a:gd name="T79" fmla="*/ 0 h 99"/>
                <a:gd name="T80" fmla="*/ 196 w 199"/>
                <a:gd name="T81" fmla="*/ 0 h 99"/>
                <a:gd name="T82" fmla="*/ 196 w 199"/>
                <a:gd name="T8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99">
                  <a:moveTo>
                    <a:pt x="196" y="0"/>
                  </a:moveTo>
                  <a:lnTo>
                    <a:pt x="190" y="15"/>
                  </a:lnTo>
                  <a:lnTo>
                    <a:pt x="183" y="26"/>
                  </a:lnTo>
                  <a:lnTo>
                    <a:pt x="173" y="36"/>
                  </a:lnTo>
                  <a:lnTo>
                    <a:pt x="162" y="44"/>
                  </a:lnTo>
                  <a:lnTo>
                    <a:pt x="150" y="50"/>
                  </a:lnTo>
                  <a:lnTo>
                    <a:pt x="136" y="55"/>
                  </a:lnTo>
                  <a:lnTo>
                    <a:pt x="122" y="58"/>
                  </a:lnTo>
                  <a:lnTo>
                    <a:pt x="108" y="60"/>
                  </a:lnTo>
                  <a:lnTo>
                    <a:pt x="94" y="62"/>
                  </a:lnTo>
                  <a:lnTo>
                    <a:pt x="80" y="66"/>
                  </a:lnTo>
                  <a:lnTo>
                    <a:pt x="66" y="69"/>
                  </a:lnTo>
                  <a:lnTo>
                    <a:pt x="52" y="73"/>
                  </a:lnTo>
                  <a:lnTo>
                    <a:pt x="39" y="77"/>
                  </a:lnTo>
                  <a:lnTo>
                    <a:pt x="25" y="83"/>
                  </a:lnTo>
                  <a:lnTo>
                    <a:pt x="12" y="88"/>
                  </a:lnTo>
                  <a:lnTo>
                    <a:pt x="0" y="94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99"/>
                  </a:lnTo>
                  <a:lnTo>
                    <a:pt x="20" y="94"/>
                  </a:lnTo>
                  <a:lnTo>
                    <a:pt x="34" y="89"/>
                  </a:lnTo>
                  <a:lnTo>
                    <a:pt x="49" y="85"/>
                  </a:lnTo>
                  <a:lnTo>
                    <a:pt x="65" y="79"/>
                  </a:lnTo>
                  <a:lnTo>
                    <a:pt x="80" y="75"/>
                  </a:lnTo>
                  <a:lnTo>
                    <a:pt x="96" y="71"/>
                  </a:lnTo>
                  <a:lnTo>
                    <a:pt x="112" y="67"/>
                  </a:lnTo>
                  <a:lnTo>
                    <a:pt x="128" y="63"/>
                  </a:lnTo>
                  <a:lnTo>
                    <a:pt x="140" y="60"/>
                  </a:lnTo>
                  <a:lnTo>
                    <a:pt x="152" y="56"/>
                  </a:lnTo>
                  <a:lnTo>
                    <a:pt x="163" y="50"/>
                  </a:lnTo>
                  <a:lnTo>
                    <a:pt x="172" y="43"/>
                  </a:lnTo>
                  <a:lnTo>
                    <a:pt x="181" y="35"/>
                  </a:lnTo>
                  <a:lnTo>
                    <a:pt x="188" y="24"/>
                  </a:lnTo>
                  <a:lnTo>
                    <a:pt x="194" y="14"/>
                  </a:lnTo>
                  <a:lnTo>
                    <a:pt x="199" y="1"/>
                  </a:lnTo>
                  <a:lnTo>
                    <a:pt x="199" y="1"/>
                  </a:lnTo>
                  <a:lnTo>
                    <a:pt x="198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59" name="Freeform 79"/>
            <p:cNvSpPr>
              <a:spLocks/>
            </p:cNvSpPr>
            <p:nvPr/>
          </p:nvSpPr>
          <p:spPr bwMode="auto">
            <a:xfrm>
              <a:off x="5069" y="2553"/>
              <a:ext cx="40" cy="154"/>
            </a:xfrm>
            <a:custGeom>
              <a:avLst/>
              <a:gdLst>
                <a:gd name="T0" fmla="*/ 38 w 40"/>
                <a:gd name="T1" fmla="*/ 0 h 154"/>
                <a:gd name="T2" fmla="*/ 32 w 40"/>
                <a:gd name="T3" fmla="*/ 7 h 154"/>
                <a:gd name="T4" fmla="*/ 27 w 40"/>
                <a:gd name="T5" fmla="*/ 15 h 154"/>
                <a:gd name="T6" fmla="*/ 22 w 40"/>
                <a:gd name="T7" fmla="*/ 22 h 154"/>
                <a:gd name="T8" fmla="*/ 16 w 40"/>
                <a:gd name="T9" fmla="*/ 31 h 154"/>
                <a:gd name="T10" fmla="*/ 11 w 40"/>
                <a:gd name="T11" fmla="*/ 39 h 154"/>
                <a:gd name="T12" fmla="*/ 9 w 40"/>
                <a:gd name="T13" fmla="*/ 47 h 154"/>
                <a:gd name="T14" fmla="*/ 7 w 40"/>
                <a:gd name="T15" fmla="*/ 57 h 154"/>
                <a:gd name="T16" fmla="*/ 8 w 40"/>
                <a:gd name="T17" fmla="*/ 65 h 154"/>
                <a:gd name="T18" fmla="*/ 10 w 40"/>
                <a:gd name="T19" fmla="*/ 74 h 154"/>
                <a:gd name="T20" fmla="*/ 13 w 40"/>
                <a:gd name="T21" fmla="*/ 81 h 154"/>
                <a:gd name="T22" fmla="*/ 18 w 40"/>
                <a:gd name="T23" fmla="*/ 89 h 154"/>
                <a:gd name="T24" fmla="*/ 22 w 40"/>
                <a:gd name="T25" fmla="*/ 96 h 154"/>
                <a:gd name="T26" fmla="*/ 27 w 40"/>
                <a:gd name="T27" fmla="*/ 105 h 154"/>
                <a:gd name="T28" fmla="*/ 31 w 40"/>
                <a:gd name="T29" fmla="*/ 113 h 154"/>
                <a:gd name="T30" fmla="*/ 36 w 40"/>
                <a:gd name="T31" fmla="*/ 122 h 154"/>
                <a:gd name="T32" fmla="*/ 38 w 40"/>
                <a:gd name="T33" fmla="*/ 131 h 154"/>
                <a:gd name="T34" fmla="*/ 38 w 40"/>
                <a:gd name="T35" fmla="*/ 140 h 154"/>
                <a:gd name="T36" fmla="*/ 33 w 40"/>
                <a:gd name="T37" fmla="*/ 146 h 154"/>
                <a:gd name="T38" fmla="*/ 28 w 40"/>
                <a:gd name="T39" fmla="*/ 149 h 154"/>
                <a:gd name="T40" fmla="*/ 21 w 40"/>
                <a:gd name="T41" fmla="*/ 149 h 154"/>
                <a:gd name="T42" fmla="*/ 13 w 40"/>
                <a:gd name="T43" fmla="*/ 146 h 154"/>
                <a:gd name="T44" fmla="*/ 7 w 40"/>
                <a:gd name="T45" fmla="*/ 141 h 154"/>
                <a:gd name="T46" fmla="*/ 4 w 40"/>
                <a:gd name="T47" fmla="*/ 133 h 154"/>
                <a:gd name="T48" fmla="*/ 3 w 40"/>
                <a:gd name="T49" fmla="*/ 123 h 154"/>
                <a:gd name="T50" fmla="*/ 3 w 40"/>
                <a:gd name="T51" fmla="*/ 122 h 154"/>
                <a:gd name="T52" fmla="*/ 2 w 40"/>
                <a:gd name="T53" fmla="*/ 121 h 154"/>
                <a:gd name="T54" fmla="*/ 2 w 40"/>
                <a:gd name="T55" fmla="*/ 121 h 154"/>
                <a:gd name="T56" fmla="*/ 1 w 40"/>
                <a:gd name="T57" fmla="*/ 121 h 154"/>
                <a:gd name="T58" fmla="*/ 0 w 40"/>
                <a:gd name="T59" fmla="*/ 128 h 154"/>
                <a:gd name="T60" fmla="*/ 2 w 40"/>
                <a:gd name="T61" fmla="*/ 135 h 154"/>
                <a:gd name="T62" fmla="*/ 6 w 40"/>
                <a:gd name="T63" fmla="*/ 143 h 154"/>
                <a:gd name="T64" fmla="*/ 12 w 40"/>
                <a:gd name="T65" fmla="*/ 148 h 154"/>
                <a:gd name="T66" fmla="*/ 19 w 40"/>
                <a:gd name="T67" fmla="*/ 153 h 154"/>
                <a:gd name="T68" fmla="*/ 25 w 40"/>
                <a:gd name="T69" fmla="*/ 154 h 154"/>
                <a:gd name="T70" fmla="*/ 31 w 40"/>
                <a:gd name="T71" fmla="*/ 153 h 154"/>
                <a:gd name="T72" fmla="*/ 37 w 40"/>
                <a:gd name="T73" fmla="*/ 148 h 154"/>
                <a:gd name="T74" fmla="*/ 40 w 40"/>
                <a:gd name="T75" fmla="*/ 139 h 154"/>
                <a:gd name="T76" fmla="*/ 40 w 40"/>
                <a:gd name="T77" fmla="*/ 129 h 154"/>
                <a:gd name="T78" fmla="*/ 37 w 40"/>
                <a:gd name="T79" fmla="*/ 121 h 154"/>
                <a:gd name="T80" fmla="*/ 32 w 40"/>
                <a:gd name="T81" fmla="*/ 111 h 154"/>
                <a:gd name="T82" fmla="*/ 25 w 40"/>
                <a:gd name="T83" fmla="*/ 99 h 154"/>
                <a:gd name="T84" fmla="*/ 19 w 40"/>
                <a:gd name="T85" fmla="*/ 87 h 154"/>
                <a:gd name="T86" fmla="*/ 12 w 40"/>
                <a:gd name="T87" fmla="*/ 75 h 154"/>
                <a:gd name="T88" fmla="*/ 10 w 40"/>
                <a:gd name="T89" fmla="*/ 60 h 154"/>
                <a:gd name="T90" fmla="*/ 13 w 40"/>
                <a:gd name="T91" fmla="*/ 44 h 154"/>
                <a:gd name="T92" fmla="*/ 21 w 40"/>
                <a:gd name="T93" fmla="*/ 29 h 154"/>
                <a:gd name="T94" fmla="*/ 29 w 40"/>
                <a:gd name="T95" fmla="*/ 16 h 154"/>
                <a:gd name="T96" fmla="*/ 40 w 40"/>
                <a:gd name="T97" fmla="*/ 2 h 154"/>
                <a:gd name="T98" fmla="*/ 40 w 40"/>
                <a:gd name="T99" fmla="*/ 2 h 154"/>
                <a:gd name="T100" fmla="*/ 39 w 40"/>
                <a:gd name="T101" fmla="*/ 1 h 154"/>
                <a:gd name="T102" fmla="*/ 39 w 40"/>
                <a:gd name="T103" fmla="*/ 0 h 154"/>
                <a:gd name="T104" fmla="*/ 38 w 40"/>
                <a:gd name="T105" fmla="*/ 0 h 154"/>
                <a:gd name="T106" fmla="*/ 38 w 40"/>
                <a:gd name="T10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" h="154">
                  <a:moveTo>
                    <a:pt x="38" y="0"/>
                  </a:moveTo>
                  <a:lnTo>
                    <a:pt x="32" y="7"/>
                  </a:lnTo>
                  <a:lnTo>
                    <a:pt x="27" y="15"/>
                  </a:lnTo>
                  <a:lnTo>
                    <a:pt x="22" y="22"/>
                  </a:lnTo>
                  <a:lnTo>
                    <a:pt x="16" y="31"/>
                  </a:lnTo>
                  <a:lnTo>
                    <a:pt x="11" y="39"/>
                  </a:lnTo>
                  <a:lnTo>
                    <a:pt x="9" y="47"/>
                  </a:lnTo>
                  <a:lnTo>
                    <a:pt x="7" y="57"/>
                  </a:lnTo>
                  <a:lnTo>
                    <a:pt x="8" y="65"/>
                  </a:lnTo>
                  <a:lnTo>
                    <a:pt x="10" y="74"/>
                  </a:lnTo>
                  <a:lnTo>
                    <a:pt x="13" y="81"/>
                  </a:lnTo>
                  <a:lnTo>
                    <a:pt x="18" y="89"/>
                  </a:lnTo>
                  <a:lnTo>
                    <a:pt x="22" y="96"/>
                  </a:lnTo>
                  <a:lnTo>
                    <a:pt x="27" y="105"/>
                  </a:lnTo>
                  <a:lnTo>
                    <a:pt x="31" y="113"/>
                  </a:lnTo>
                  <a:lnTo>
                    <a:pt x="36" y="122"/>
                  </a:lnTo>
                  <a:lnTo>
                    <a:pt x="38" y="131"/>
                  </a:lnTo>
                  <a:lnTo>
                    <a:pt x="38" y="140"/>
                  </a:lnTo>
                  <a:lnTo>
                    <a:pt x="33" y="146"/>
                  </a:lnTo>
                  <a:lnTo>
                    <a:pt x="28" y="149"/>
                  </a:lnTo>
                  <a:lnTo>
                    <a:pt x="21" y="149"/>
                  </a:lnTo>
                  <a:lnTo>
                    <a:pt x="13" y="146"/>
                  </a:lnTo>
                  <a:lnTo>
                    <a:pt x="7" y="141"/>
                  </a:lnTo>
                  <a:lnTo>
                    <a:pt x="4" y="133"/>
                  </a:lnTo>
                  <a:lnTo>
                    <a:pt x="3" y="123"/>
                  </a:lnTo>
                  <a:lnTo>
                    <a:pt x="3" y="122"/>
                  </a:lnTo>
                  <a:lnTo>
                    <a:pt x="2" y="121"/>
                  </a:lnTo>
                  <a:lnTo>
                    <a:pt x="2" y="121"/>
                  </a:lnTo>
                  <a:lnTo>
                    <a:pt x="1" y="121"/>
                  </a:lnTo>
                  <a:lnTo>
                    <a:pt x="0" y="128"/>
                  </a:lnTo>
                  <a:lnTo>
                    <a:pt x="2" y="135"/>
                  </a:lnTo>
                  <a:lnTo>
                    <a:pt x="6" y="143"/>
                  </a:lnTo>
                  <a:lnTo>
                    <a:pt x="12" y="148"/>
                  </a:lnTo>
                  <a:lnTo>
                    <a:pt x="19" y="153"/>
                  </a:lnTo>
                  <a:lnTo>
                    <a:pt x="25" y="154"/>
                  </a:lnTo>
                  <a:lnTo>
                    <a:pt x="31" y="153"/>
                  </a:lnTo>
                  <a:lnTo>
                    <a:pt x="37" y="148"/>
                  </a:lnTo>
                  <a:lnTo>
                    <a:pt x="40" y="139"/>
                  </a:lnTo>
                  <a:lnTo>
                    <a:pt x="40" y="129"/>
                  </a:lnTo>
                  <a:lnTo>
                    <a:pt x="37" y="121"/>
                  </a:lnTo>
                  <a:lnTo>
                    <a:pt x="32" y="111"/>
                  </a:lnTo>
                  <a:lnTo>
                    <a:pt x="25" y="99"/>
                  </a:lnTo>
                  <a:lnTo>
                    <a:pt x="19" y="87"/>
                  </a:lnTo>
                  <a:lnTo>
                    <a:pt x="12" y="75"/>
                  </a:lnTo>
                  <a:lnTo>
                    <a:pt x="10" y="60"/>
                  </a:lnTo>
                  <a:lnTo>
                    <a:pt x="13" y="44"/>
                  </a:lnTo>
                  <a:lnTo>
                    <a:pt x="21" y="29"/>
                  </a:lnTo>
                  <a:lnTo>
                    <a:pt x="29" y="16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9" y="1"/>
                  </a:lnTo>
                  <a:lnTo>
                    <a:pt x="39" y="0"/>
                  </a:lnTo>
                  <a:lnTo>
                    <a:pt x="38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0" name="Freeform 80"/>
            <p:cNvSpPr>
              <a:spLocks/>
            </p:cNvSpPr>
            <p:nvPr/>
          </p:nvSpPr>
          <p:spPr bwMode="auto">
            <a:xfrm>
              <a:off x="5066" y="2697"/>
              <a:ext cx="78" cy="28"/>
            </a:xfrm>
            <a:custGeom>
              <a:avLst/>
              <a:gdLst>
                <a:gd name="T0" fmla="*/ 0 w 78"/>
                <a:gd name="T1" fmla="*/ 0 h 28"/>
                <a:gd name="T2" fmla="*/ 8 w 78"/>
                <a:gd name="T3" fmla="*/ 9 h 28"/>
                <a:gd name="T4" fmla="*/ 16 w 78"/>
                <a:gd name="T5" fmla="*/ 17 h 28"/>
                <a:gd name="T6" fmla="*/ 26 w 78"/>
                <a:gd name="T7" fmla="*/ 23 h 28"/>
                <a:gd name="T8" fmla="*/ 36 w 78"/>
                <a:gd name="T9" fmla="*/ 27 h 28"/>
                <a:gd name="T10" fmla="*/ 47 w 78"/>
                <a:gd name="T11" fmla="*/ 28 h 28"/>
                <a:gd name="T12" fmla="*/ 58 w 78"/>
                <a:gd name="T13" fmla="*/ 28 h 28"/>
                <a:gd name="T14" fmla="*/ 68 w 78"/>
                <a:gd name="T15" fmla="*/ 24 h 28"/>
                <a:gd name="T16" fmla="*/ 78 w 78"/>
                <a:gd name="T17" fmla="*/ 17 h 28"/>
                <a:gd name="T18" fmla="*/ 78 w 78"/>
                <a:gd name="T19" fmla="*/ 15 h 28"/>
                <a:gd name="T20" fmla="*/ 77 w 78"/>
                <a:gd name="T21" fmla="*/ 14 h 28"/>
                <a:gd name="T22" fmla="*/ 73 w 78"/>
                <a:gd name="T23" fmla="*/ 11 h 28"/>
                <a:gd name="T24" fmla="*/ 71 w 78"/>
                <a:gd name="T25" fmla="*/ 11 h 28"/>
                <a:gd name="T26" fmla="*/ 65 w 78"/>
                <a:gd name="T27" fmla="*/ 15 h 28"/>
                <a:gd name="T28" fmla="*/ 59 w 78"/>
                <a:gd name="T29" fmla="*/ 19 h 28"/>
                <a:gd name="T30" fmla="*/ 52 w 78"/>
                <a:gd name="T31" fmla="*/ 22 h 28"/>
                <a:gd name="T32" fmla="*/ 45 w 78"/>
                <a:gd name="T33" fmla="*/ 24 h 28"/>
                <a:gd name="T34" fmla="*/ 39 w 78"/>
                <a:gd name="T35" fmla="*/ 24 h 28"/>
                <a:gd name="T36" fmla="*/ 32 w 78"/>
                <a:gd name="T37" fmla="*/ 23 h 28"/>
                <a:gd name="T38" fmla="*/ 26 w 78"/>
                <a:gd name="T39" fmla="*/ 21 h 28"/>
                <a:gd name="T40" fmla="*/ 21 w 78"/>
                <a:gd name="T41" fmla="*/ 18 h 28"/>
                <a:gd name="T42" fmla="*/ 14 w 78"/>
                <a:gd name="T43" fmla="*/ 15 h 28"/>
                <a:gd name="T44" fmla="*/ 10 w 78"/>
                <a:gd name="T45" fmla="*/ 9 h 28"/>
                <a:gd name="T46" fmla="*/ 6 w 78"/>
                <a:gd name="T47" fmla="*/ 5 h 28"/>
                <a:gd name="T48" fmla="*/ 1 w 78"/>
                <a:gd name="T49" fmla="*/ 0 h 28"/>
                <a:gd name="T50" fmla="*/ 1 w 78"/>
                <a:gd name="T51" fmla="*/ 0 h 28"/>
                <a:gd name="T52" fmla="*/ 1 w 78"/>
                <a:gd name="T53" fmla="*/ 0 h 28"/>
                <a:gd name="T54" fmla="*/ 0 w 78"/>
                <a:gd name="T55" fmla="*/ 0 h 28"/>
                <a:gd name="T56" fmla="*/ 0 w 78"/>
                <a:gd name="T57" fmla="*/ 0 h 28"/>
                <a:gd name="T58" fmla="*/ 0 w 78"/>
                <a:gd name="T5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8" h="28">
                  <a:moveTo>
                    <a:pt x="0" y="0"/>
                  </a:moveTo>
                  <a:lnTo>
                    <a:pt x="8" y="9"/>
                  </a:lnTo>
                  <a:lnTo>
                    <a:pt x="16" y="17"/>
                  </a:lnTo>
                  <a:lnTo>
                    <a:pt x="26" y="23"/>
                  </a:lnTo>
                  <a:lnTo>
                    <a:pt x="36" y="27"/>
                  </a:lnTo>
                  <a:lnTo>
                    <a:pt x="47" y="28"/>
                  </a:lnTo>
                  <a:lnTo>
                    <a:pt x="58" y="28"/>
                  </a:lnTo>
                  <a:lnTo>
                    <a:pt x="68" y="24"/>
                  </a:lnTo>
                  <a:lnTo>
                    <a:pt x="78" y="17"/>
                  </a:lnTo>
                  <a:lnTo>
                    <a:pt x="78" y="15"/>
                  </a:lnTo>
                  <a:lnTo>
                    <a:pt x="77" y="14"/>
                  </a:lnTo>
                  <a:lnTo>
                    <a:pt x="73" y="11"/>
                  </a:lnTo>
                  <a:lnTo>
                    <a:pt x="71" y="11"/>
                  </a:lnTo>
                  <a:lnTo>
                    <a:pt x="65" y="15"/>
                  </a:lnTo>
                  <a:lnTo>
                    <a:pt x="59" y="19"/>
                  </a:lnTo>
                  <a:lnTo>
                    <a:pt x="52" y="22"/>
                  </a:lnTo>
                  <a:lnTo>
                    <a:pt x="45" y="24"/>
                  </a:lnTo>
                  <a:lnTo>
                    <a:pt x="39" y="24"/>
                  </a:lnTo>
                  <a:lnTo>
                    <a:pt x="32" y="23"/>
                  </a:lnTo>
                  <a:lnTo>
                    <a:pt x="26" y="21"/>
                  </a:lnTo>
                  <a:lnTo>
                    <a:pt x="21" y="18"/>
                  </a:lnTo>
                  <a:lnTo>
                    <a:pt x="14" y="15"/>
                  </a:lnTo>
                  <a:lnTo>
                    <a:pt x="10" y="9"/>
                  </a:lnTo>
                  <a:lnTo>
                    <a:pt x="6" y="5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1" name="Freeform 81"/>
            <p:cNvSpPr>
              <a:spLocks/>
            </p:cNvSpPr>
            <p:nvPr/>
          </p:nvSpPr>
          <p:spPr bwMode="auto">
            <a:xfrm>
              <a:off x="4793" y="2893"/>
              <a:ext cx="276" cy="321"/>
            </a:xfrm>
            <a:custGeom>
              <a:avLst/>
              <a:gdLst>
                <a:gd name="T0" fmla="*/ 274 w 276"/>
                <a:gd name="T1" fmla="*/ 0 h 321"/>
                <a:gd name="T2" fmla="*/ 264 w 276"/>
                <a:gd name="T3" fmla="*/ 4 h 321"/>
                <a:gd name="T4" fmla="*/ 254 w 276"/>
                <a:gd name="T5" fmla="*/ 9 h 321"/>
                <a:gd name="T6" fmla="*/ 245 w 276"/>
                <a:gd name="T7" fmla="*/ 16 h 321"/>
                <a:gd name="T8" fmla="*/ 236 w 276"/>
                <a:gd name="T9" fmla="*/ 22 h 321"/>
                <a:gd name="T10" fmla="*/ 227 w 276"/>
                <a:gd name="T11" fmla="*/ 29 h 321"/>
                <a:gd name="T12" fmla="*/ 219 w 276"/>
                <a:gd name="T13" fmla="*/ 37 h 321"/>
                <a:gd name="T14" fmla="*/ 212 w 276"/>
                <a:gd name="T15" fmla="*/ 45 h 321"/>
                <a:gd name="T16" fmla="*/ 205 w 276"/>
                <a:gd name="T17" fmla="*/ 54 h 321"/>
                <a:gd name="T18" fmla="*/ 197 w 276"/>
                <a:gd name="T19" fmla="*/ 64 h 321"/>
                <a:gd name="T20" fmla="*/ 192 w 276"/>
                <a:gd name="T21" fmla="*/ 75 h 321"/>
                <a:gd name="T22" fmla="*/ 186 w 276"/>
                <a:gd name="T23" fmla="*/ 87 h 321"/>
                <a:gd name="T24" fmla="*/ 181 w 276"/>
                <a:gd name="T25" fmla="*/ 97 h 321"/>
                <a:gd name="T26" fmla="*/ 177 w 276"/>
                <a:gd name="T27" fmla="*/ 110 h 321"/>
                <a:gd name="T28" fmla="*/ 172 w 276"/>
                <a:gd name="T29" fmla="*/ 121 h 321"/>
                <a:gd name="T30" fmla="*/ 168 w 276"/>
                <a:gd name="T31" fmla="*/ 133 h 321"/>
                <a:gd name="T32" fmla="*/ 163 w 276"/>
                <a:gd name="T33" fmla="*/ 145 h 321"/>
                <a:gd name="T34" fmla="*/ 150 w 276"/>
                <a:gd name="T35" fmla="*/ 172 h 321"/>
                <a:gd name="T36" fmla="*/ 134 w 276"/>
                <a:gd name="T37" fmla="*/ 197 h 321"/>
                <a:gd name="T38" fmla="*/ 116 w 276"/>
                <a:gd name="T39" fmla="*/ 220 h 321"/>
                <a:gd name="T40" fmla="*/ 97 w 276"/>
                <a:gd name="T41" fmla="*/ 242 h 321"/>
                <a:gd name="T42" fmla="*/ 74 w 276"/>
                <a:gd name="T43" fmla="*/ 261 h 321"/>
                <a:gd name="T44" fmla="*/ 51 w 276"/>
                <a:gd name="T45" fmla="*/ 280 h 321"/>
                <a:gd name="T46" fmla="*/ 27 w 276"/>
                <a:gd name="T47" fmla="*/ 296 h 321"/>
                <a:gd name="T48" fmla="*/ 1 w 276"/>
                <a:gd name="T49" fmla="*/ 312 h 321"/>
                <a:gd name="T50" fmla="*/ 0 w 276"/>
                <a:gd name="T51" fmla="*/ 314 h 321"/>
                <a:gd name="T52" fmla="*/ 1 w 276"/>
                <a:gd name="T53" fmla="*/ 317 h 321"/>
                <a:gd name="T54" fmla="*/ 2 w 276"/>
                <a:gd name="T55" fmla="*/ 319 h 321"/>
                <a:gd name="T56" fmla="*/ 4 w 276"/>
                <a:gd name="T57" fmla="*/ 321 h 321"/>
                <a:gd name="T58" fmla="*/ 27 w 276"/>
                <a:gd name="T59" fmla="*/ 310 h 321"/>
                <a:gd name="T60" fmla="*/ 49 w 276"/>
                <a:gd name="T61" fmla="*/ 296 h 321"/>
                <a:gd name="T62" fmla="*/ 69 w 276"/>
                <a:gd name="T63" fmla="*/ 279 h 321"/>
                <a:gd name="T64" fmla="*/ 89 w 276"/>
                <a:gd name="T65" fmla="*/ 260 h 321"/>
                <a:gd name="T66" fmla="*/ 106 w 276"/>
                <a:gd name="T67" fmla="*/ 239 h 321"/>
                <a:gd name="T68" fmla="*/ 123 w 276"/>
                <a:gd name="T69" fmla="*/ 218 h 321"/>
                <a:gd name="T70" fmla="*/ 138 w 276"/>
                <a:gd name="T71" fmla="*/ 197 h 321"/>
                <a:gd name="T72" fmla="*/ 151 w 276"/>
                <a:gd name="T73" fmla="*/ 175 h 321"/>
                <a:gd name="T74" fmla="*/ 157 w 276"/>
                <a:gd name="T75" fmla="*/ 164 h 321"/>
                <a:gd name="T76" fmla="*/ 162 w 276"/>
                <a:gd name="T77" fmla="*/ 153 h 321"/>
                <a:gd name="T78" fmla="*/ 168 w 276"/>
                <a:gd name="T79" fmla="*/ 142 h 321"/>
                <a:gd name="T80" fmla="*/ 173 w 276"/>
                <a:gd name="T81" fmla="*/ 130 h 321"/>
                <a:gd name="T82" fmla="*/ 177 w 276"/>
                <a:gd name="T83" fmla="*/ 118 h 321"/>
                <a:gd name="T84" fmla="*/ 182 w 276"/>
                <a:gd name="T85" fmla="*/ 107 h 321"/>
                <a:gd name="T86" fmla="*/ 188 w 276"/>
                <a:gd name="T87" fmla="*/ 95 h 321"/>
                <a:gd name="T88" fmla="*/ 193 w 276"/>
                <a:gd name="T89" fmla="*/ 83 h 321"/>
                <a:gd name="T90" fmla="*/ 200 w 276"/>
                <a:gd name="T91" fmla="*/ 71 h 321"/>
                <a:gd name="T92" fmla="*/ 208 w 276"/>
                <a:gd name="T93" fmla="*/ 58 h 321"/>
                <a:gd name="T94" fmla="*/ 217 w 276"/>
                <a:gd name="T95" fmla="*/ 47 h 321"/>
                <a:gd name="T96" fmla="*/ 227 w 276"/>
                <a:gd name="T97" fmla="*/ 37 h 321"/>
                <a:gd name="T98" fmla="*/ 238 w 276"/>
                <a:gd name="T99" fmla="*/ 27 h 321"/>
                <a:gd name="T100" fmla="*/ 250 w 276"/>
                <a:gd name="T101" fmla="*/ 19 h 321"/>
                <a:gd name="T102" fmla="*/ 263 w 276"/>
                <a:gd name="T103" fmla="*/ 10 h 321"/>
                <a:gd name="T104" fmla="*/ 276 w 276"/>
                <a:gd name="T105" fmla="*/ 4 h 321"/>
                <a:gd name="T106" fmla="*/ 276 w 276"/>
                <a:gd name="T107" fmla="*/ 3 h 321"/>
                <a:gd name="T108" fmla="*/ 276 w 276"/>
                <a:gd name="T109" fmla="*/ 2 h 321"/>
                <a:gd name="T110" fmla="*/ 276 w 276"/>
                <a:gd name="T111" fmla="*/ 0 h 321"/>
                <a:gd name="T112" fmla="*/ 274 w 276"/>
                <a:gd name="T113" fmla="*/ 0 h 321"/>
                <a:gd name="T114" fmla="*/ 274 w 276"/>
                <a:gd name="T115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76" h="321">
                  <a:moveTo>
                    <a:pt x="274" y="0"/>
                  </a:moveTo>
                  <a:lnTo>
                    <a:pt x="264" y="4"/>
                  </a:lnTo>
                  <a:lnTo>
                    <a:pt x="254" y="9"/>
                  </a:lnTo>
                  <a:lnTo>
                    <a:pt x="245" y="16"/>
                  </a:lnTo>
                  <a:lnTo>
                    <a:pt x="236" y="22"/>
                  </a:lnTo>
                  <a:lnTo>
                    <a:pt x="227" y="29"/>
                  </a:lnTo>
                  <a:lnTo>
                    <a:pt x="219" y="37"/>
                  </a:lnTo>
                  <a:lnTo>
                    <a:pt x="212" y="45"/>
                  </a:lnTo>
                  <a:lnTo>
                    <a:pt x="205" y="54"/>
                  </a:lnTo>
                  <a:lnTo>
                    <a:pt x="197" y="64"/>
                  </a:lnTo>
                  <a:lnTo>
                    <a:pt x="192" y="75"/>
                  </a:lnTo>
                  <a:lnTo>
                    <a:pt x="186" y="87"/>
                  </a:lnTo>
                  <a:lnTo>
                    <a:pt x="181" y="97"/>
                  </a:lnTo>
                  <a:lnTo>
                    <a:pt x="177" y="110"/>
                  </a:lnTo>
                  <a:lnTo>
                    <a:pt x="172" y="121"/>
                  </a:lnTo>
                  <a:lnTo>
                    <a:pt x="168" y="133"/>
                  </a:lnTo>
                  <a:lnTo>
                    <a:pt x="163" y="145"/>
                  </a:lnTo>
                  <a:lnTo>
                    <a:pt x="150" y="172"/>
                  </a:lnTo>
                  <a:lnTo>
                    <a:pt x="134" y="197"/>
                  </a:lnTo>
                  <a:lnTo>
                    <a:pt x="116" y="220"/>
                  </a:lnTo>
                  <a:lnTo>
                    <a:pt x="97" y="242"/>
                  </a:lnTo>
                  <a:lnTo>
                    <a:pt x="74" y="261"/>
                  </a:lnTo>
                  <a:lnTo>
                    <a:pt x="51" y="280"/>
                  </a:lnTo>
                  <a:lnTo>
                    <a:pt x="27" y="296"/>
                  </a:lnTo>
                  <a:lnTo>
                    <a:pt x="1" y="312"/>
                  </a:lnTo>
                  <a:lnTo>
                    <a:pt x="0" y="314"/>
                  </a:lnTo>
                  <a:lnTo>
                    <a:pt x="1" y="317"/>
                  </a:lnTo>
                  <a:lnTo>
                    <a:pt x="2" y="319"/>
                  </a:lnTo>
                  <a:lnTo>
                    <a:pt x="4" y="321"/>
                  </a:lnTo>
                  <a:lnTo>
                    <a:pt x="27" y="310"/>
                  </a:lnTo>
                  <a:lnTo>
                    <a:pt x="49" y="296"/>
                  </a:lnTo>
                  <a:lnTo>
                    <a:pt x="69" y="279"/>
                  </a:lnTo>
                  <a:lnTo>
                    <a:pt x="89" y="260"/>
                  </a:lnTo>
                  <a:lnTo>
                    <a:pt x="106" y="239"/>
                  </a:lnTo>
                  <a:lnTo>
                    <a:pt x="123" y="218"/>
                  </a:lnTo>
                  <a:lnTo>
                    <a:pt x="138" y="197"/>
                  </a:lnTo>
                  <a:lnTo>
                    <a:pt x="151" y="175"/>
                  </a:lnTo>
                  <a:lnTo>
                    <a:pt x="157" y="164"/>
                  </a:lnTo>
                  <a:lnTo>
                    <a:pt x="162" y="153"/>
                  </a:lnTo>
                  <a:lnTo>
                    <a:pt x="168" y="142"/>
                  </a:lnTo>
                  <a:lnTo>
                    <a:pt x="173" y="130"/>
                  </a:lnTo>
                  <a:lnTo>
                    <a:pt x="177" y="118"/>
                  </a:lnTo>
                  <a:lnTo>
                    <a:pt x="182" y="107"/>
                  </a:lnTo>
                  <a:lnTo>
                    <a:pt x="188" y="95"/>
                  </a:lnTo>
                  <a:lnTo>
                    <a:pt x="193" y="83"/>
                  </a:lnTo>
                  <a:lnTo>
                    <a:pt x="200" y="71"/>
                  </a:lnTo>
                  <a:lnTo>
                    <a:pt x="208" y="58"/>
                  </a:lnTo>
                  <a:lnTo>
                    <a:pt x="217" y="47"/>
                  </a:lnTo>
                  <a:lnTo>
                    <a:pt x="227" y="37"/>
                  </a:lnTo>
                  <a:lnTo>
                    <a:pt x="238" y="27"/>
                  </a:lnTo>
                  <a:lnTo>
                    <a:pt x="250" y="19"/>
                  </a:lnTo>
                  <a:lnTo>
                    <a:pt x="263" y="10"/>
                  </a:lnTo>
                  <a:lnTo>
                    <a:pt x="276" y="4"/>
                  </a:lnTo>
                  <a:lnTo>
                    <a:pt x="276" y="3"/>
                  </a:lnTo>
                  <a:lnTo>
                    <a:pt x="276" y="2"/>
                  </a:lnTo>
                  <a:lnTo>
                    <a:pt x="276" y="0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2" name="Freeform 82"/>
            <p:cNvSpPr>
              <a:spLocks/>
            </p:cNvSpPr>
            <p:nvPr/>
          </p:nvSpPr>
          <p:spPr bwMode="auto">
            <a:xfrm>
              <a:off x="5168" y="2805"/>
              <a:ext cx="272" cy="693"/>
            </a:xfrm>
            <a:custGeom>
              <a:avLst/>
              <a:gdLst>
                <a:gd name="T0" fmla="*/ 268 w 272"/>
                <a:gd name="T1" fmla="*/ 1 h 693"/>
                <a:gd name="T2" fmla="*/ 269 w 272"/>
                <a:gd name="T3" fmla="*/ 24 h 693"/>
                <a:gd name="T4" fmla="*/ 264 w 272"/>
                <a:gd name="T5" fmla="*/ 47 h 693"/>
                <a:gd name="T6" fmla="*/ 255 w 272"/>
                <a:gd name="T7" fmla="*/ 69 h 693"/>
                <a:gd name="T8" fmla="*/ 243 w 272"/>
                <a:gd name="T9" fmla="*/ 90 h 693"/>
                <a:gd name="T10" fmla="*/ 228 w 272"/>
                <a:gd name="T11" fmla="*/ 110 h 693"/>
                <a:gd name="T12" fmla="*/ 212 w 272"/>
                <a:gd name="T13" fmla="*/ 128 h 693"/>
                <a:gd name="T14" fmla="*/ 196 w 272"/>
                <a:gd name="T15" fmla="*/ 146 h 693"/>
                <a:gd name="T16" fmla="*/ 180 w 272"/>
                <a:gd name="T17" fmla="*/ 163 h 693"/>
                <a:gd name="T18" fmla="*/ 162 w 272"/>
                <a:gd name="T19" fmla="*/ 182 h 693"/>
                <a:gd name="T20" fmla="*/ 145 w 272"/>
                <a:gd name="T21" fmla="*/ 201 h 693"/>
                <a:gd name="T22" fmla="*/ 128 w 272"/>
                <a:gd name="T23" fmla="*/ 221 h 693"/>
                <a:gd name="T24" fmla="*/ 113 w 272"/>
                <a:gd name="T25" fmla="*/ 241 h 693"/>
                <a:gd name="T26" fmla="*/ 98 w 272"/>
                <a:gd name="T27" fmla="*/ 262 h 693"/>
                <a:gd name="T28" fmla="*/ 84 w 272"/>
                <a:gd name="T29" fmla="*/ 284 h 693"/>
                <a:gd name="T30" fmla="*/ 70 w 272"/>
                <a:gd name="T31" fmla="*/ 306 h 693"/>
                <a:gd name="T32" fmla="*/ 58 w 272"/>
                <a:gd name="T33" fmla="*/ 329 h 693"/>
                <a:gd name="T34" fmla="*/ 49 w 272"/>
                <a:gd name="T35" fmla="*/ 350 h 693"/>
                <a:gd name="T36" fmla="*/ 40 w 272"/>
                <a:gd name="T37" fmla="*/ 371 h 693"/>
                <a:gd name="T38" fmla="*/ 33 w 272"/>
                <a:gd name="T39" fmla="*/ 394 h 693"/>
                <a:gd name="T40" fmla="*/ 27 w 272"/>
                <a:gd name="T41" fmla="*/ 415 h 693"/>
                <a:gd name="T42" fmla="*/ 21 w 272"/>
                <a:gd name="T43" fmla="*/ 437 h 693"/>
                <a:gd name="T44" fmla="*/ 16 w 272"/>
                <a:gd name="T45" fmla="*/ 459 h 693"/>
                <a:gd name="T46" fmla="*/ 12 w 272"/>
                <a:gd name="T47" fmla="*/ 482 h 693"/>
                <a:gd name="T48" fmla="*/ 7 w 272"/>
                <a:gd name="T49" fmla="*/ 504 h 693"/>
                <a:gd name="T50" fmla="*/ 1 w 272"/>
                <a:gd name="T51" fmla="*/ 549 h 693"/>
                <a:gd name="T52" fmla="*/ 0 w 272"/>
                <a:gd name="T53" fmla="*/ 598 h 693"/>
                <a:gd name="T54" fmla="*/ 3 w 272"/>
                <a:gd name="T55" fmla="*/ 647 h 693"/>
                <a:gd name="T56" fmla="*/ 14 w 272"/>
                <a:gd name="T57" fmla="*/ 692 h 693"/>
                <a:gd name="T58" fmla="*/ 15 w 272"/>
                <a:gd name="T59" fmla="*/ 693 h 693"/>
                <a:gd name="T60" fmla="*/ 17 w 272"/>
                <a:gd name="T61" fmla="*/ 693 h 693"/>
                <a:gd name="T62" fmla="*/ 18 w 272"/>
                <a:gd name="T63" fmla="*/ 693 h 693"/>
                <a:gd name="T64" fmla="*/ 19 w 272"/>
                <a:gd name="T65" fmla="*/ 692 h 693"/>
                <a:gd name="T66" fmla="*/ 12 w 272"/>
                <a:gd name="T67" fmla="*/ 644 h 693"/>
                <a:gd name="T68" fmla="*/ 10 w 272"/>
                <a:gd name="T69" fmla="*/ 595 h 693"/>
                <a:gd name="T70" fmla="*/ 10 w 272"/>
                <a:gd name="T71" fmla="*/ 546 h 693"/>
                <a:gd name="T72" fmla="*/ 14 w 272"/>
                <a:gd name="T73" fmla="*/ 497 h 693"/>
                <a:gd name="T74" fmla="*/ 22 w 272"/>
                <a:gd name="T75" fmla="*/ 450 h 693"/>
                <a:gd name="T76" fmla="*/ 35 w 272"/>
                <a:gd name="T77" fmla="*/ 402 h 693"/>
                <a:gd name="T78" fmla="*/ 51 w 272"/>
                <a:gd name="T79" fmla="*/ 356 h 693"/>
                <a:gd name="T80" fmla="*/ 71 w 272"/>
                <a:gd name="T81" fmla="*/ 311 h 693"/>
                <a:gd name="T82" fmla="*/ 83 w 272"/>
                <a:gd name="T83" fmla="*/ 290 h 693"/>
                <a:gd name="T84" fmla="*/ 96 w 272"/>
                <a:gd name="T85" fmla="*/ 269 h 693"/>
                <a:gd name="T86" fmla="*/ 110 w 272"/>
                <a:gd name="T87" fmla="*/ 249 h 693"/>
                <a:gd name="T88" fmla="*/ 126 w 272"/>
                <a:gd name="T89" fmla="*/ 230 h 693"/>
                <a:gd name="T90" fmla="*/ 141 w 272"/>
                <a:gd name="T91" fmla="*/ 211 h 693"/>
                <a:gd name="T92" fmla="*/ 158 w 272"/>
                <a:gd name="T93" fmla="*/ 191 h 693"/>
                <a:gd name="T94" fmla="*/ 174 w 272"/>
                <a:gd name="T95" fmla="*/ 173 h 693"/>
                <a:gd name="T96" fmla="*/ 191 w 272"/>
                <a:gd name="T97" fmla="*/ 155 h 693"/>
                <a:gd name="T98" fmla="*/ 206 w 272"/>
                <a:gd name="T99" fmla="*/ 140 h 693"/>
                <a:gd name="T100" fmla="*/ 221 w 272"/>
                <a:gd name="T101" fmla="*/ 123 h 693"/>
                <a:gd name="T102" fmla="*/ 237 w 272"/>
                <a:gd name="T103" fmla="*/ 105 h 693"/>
                <a:gd name="T104" fmla="*/ 251 w 272"/>
                <a:gd name="T105" fmla="*/ 86 h 693"/>
                <a:gd name="T106" fmla="*/ 262 w 272"/>
                <a:gd name="T107" fmla="*/ 67 h 693"/>
                <a:gd name="T108" fmla="*/ 269 w 272"/>
                <a:gd name="T109" fmla="*/ 45 h 693"/>
                <a:gd name="T110" fmla="*/ 272 w 272"/>
                <a:gd name="T111" fmla="*/ 24 h 693"/>
                <a:gd name="T112" fmla="*/ 270 w 272"/>
                <a:gd name="T113" fmla="*/ 1 h 693"/>
                <a:gd name="T114" fmla="*/ 270 w 272"/>
                <a:gd name="T115" fmla="*/ 0 h 693"/>
                <a:gd name="T116" fmla="*/ 269 w 272"/>
                <a:gd name="T117" fmla="*/ 0 h 693"/>
                <a:gd name="T118" fmla="*/ 268 w 272"/>
                <a:gd name="T119" fmla="*/ 0 h 693"/>
                <a:gd name="T120" fmla="*/ 268 w 272"/>
                <a:gd name="T121" fmla="*/ 1 h 693"/>
                <a:gd name="T122" fmla="*/ 268 w 272"/>
                <a:gd name="T123" fmla="*/ 1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693">
                  <a:moveTo>
                    <a:pt x="268" y="1"/>
                  </a:moveTo>
                  <a:lnTo>
                    <a:pt x="269" y="24"/>
                  </a:lnTo>
                  <a:lnTo>
                    <a:pt x="264" y="47"/>
                  </a:lnTo>
                  <a:lnTo>
                    <a:pt x="255" y="69"/>
                  </a:lnTo>
                  <a:lnTo>
                    <a:pt x="243" y="90"/>
                  </a:lnTo>
                  <a:lnTo>
                    <a:pt x="228" y="110"/>
                  </a:lnTo>
                  <a:lnTo>
                    <a:pt x="212" y="128"/>
                  </a:lnTo>
                  <a:lnTo>
                    <a:pt x="196" y="146"/>
                  </a:lnTo>
                  <a:lnTo>
                    <a:pt x="180" y="163"/>
                  </a:lnTo>
                  <a:lnTo>
                    <a:pt x="162" y="182"/>
                  </a:lnTo>
                  <a:lnTo>
                    <a:pt x="145" y="201"/>
                  </a:lnTo>
                  <a:lnTo>
                    <a:pt x="128" y="221"/>
                  </a:lnTo>
                  <a:lnTo>
                    <a:pt x="113" y="241"/>
                  </a:lnTo>
                  <a:lnTo>
                    <a:pt x="98" y="262"/>
                  </a:lnTo>
                  <a:lnTo>
                    <a:pt x="84" y="284"/>
                  </a:lnTo>
                  <a:lnTo>
                    <a:pt x="70" y="306"/>
                  </a:lnTo>
                  <a:lnTo>
                    <a:pt x="58" y="329"/>
                  </a:lnTo>
                  <a:lnTo>
                    <a:pt x="49" y="350"/>
                  </a:lnTo>
                  <a:lnTo>
                    <a:pt x="40" y="371"/>
                  </a:lnTo>
                  <a:lnTo>
                    <a:pt x="33" y="394"/>
                  </a:lnTo>
                  <a:lnTo>
                    <a:pt x="27" y="415"/>
                  </a:lnTo>
                  <a:lnTo>
                    <a:pt x="21" y="437"/>
                  </a:lnTo>
                  <a:lnTo>
                    <a:pt x="16" y="459"/>
                  </a:lnTo>
                  <a:lnTo>
                    <a:pt x="12" y="482"/>
                  </a:lnTo>
                  <a:lnTo>
                    <a:pt x="7" y="504"/>
                  </a:lnTo>
                  <a:lnTo>
                    <a:pt x="1" y="549"/>
                  </a:lnTo>
                  <a:lnTo>
                    <a:pt x="0" y="598"/>
                  </a:lnTo>
                  <a:lnTo>
                    <a:pt x="3" y="647"/>
                  </a:lnTo>
                  <a:lnTo>
                    <a:pt x="14" y="692"/>
                  </a:lnTo>
                  <a:lnTo>
                    <a:pt x="15" y="693"/>
                  </a:lnTo>
                  <a:lnTo>
                    <a:pt x="17" y="693"/>
                  </a:lnTo>
                  <a:lnTo>
                    <a:pt x="18" y="693"/>
                  </a:lnTo>
                  <a:lnTo>
                    <a:pt x="19" y="692"/>
                  </a:lnTo>
                  <a:lnTo>
                    <a:pt x="12" y="644"/>
                  </a:lnTo>
                  <a:lnTo>
                    <a:pt x="10" y="595"/>
                  </a:lnTo>
                  <a:lnTo>
                    <a:pt x="10" y="546"/>
                  </a:lnTo>
                  <a:lnTo>
                    <a:pt x="14" y="497"/>
                  </a:lnTo>
                  <a:lnTo>
                    <a:pt x="22" y="450"/>
                  </a:lnTo>
                  <a:lnTo>
                    <a:pt x="35" y="402"/>
                  </a:lnTo>
                  <a:lnTo>
                    <a:pt x="51" y="356"/>
                  </a:lnTo>
                  <a:lnTo>
                    <a:pt x="71" y="311"/>
                  </a:lnTo>
                  <a:lnTo>
                    <a:pt x="83" y="290"/>
                  </a:lnTo>
                  <a:lnTo>
                    <a:pt x="96" y="269"/>
                  </a:lnTo>
                  <a:lnTo>
                    <a:pt x="110" y="249"/>
                  </a:lnTo>
                  <a:lnTo>
                    <a:pt x="126" y="230"/>
                  </a:lnTo>
                  <a:lnTo>
                    <a:pt x="141" y="211"/>
                  </a:lnTo>
                  <a:lnTo>
                    <a:pt x="158" y="191"/>
                  </a:lnTo>
                  <a:lnTo>
                    <a:pt x="174" y="173"/>
                  </a:lnTo>
                  <a:lnTo>
                    <a:pt x="191" y="155"/>
                  </a:lnTo>
                  <a:lnTo>
                    <a:pt x="206" y="140"/>
                  </a:lnTo>
                  <a:lnTo>
                    <a:pt x="221" y="123"/>
                  </a:lnTo>
                  <a:lnTo>
                    <a:pt x="237" y="105"/>
                  </a:lnTo>
                  <a:lnTo>
                    <a:pt x="251" y="86"/>
                  </a:lnTo>
                  <a:lnTo>
                    <a:pt x="262" y="67"/>
                  </a:lnTo>
                  <a:lnTo>
                    <a:pt x="269" y="45"/>
                  </a:lnTo>
                  <a:lnTo>
                    <a:pt x="272" y="24"/>
                  </a:lnTo>
                  <a:lnTo>
                    <a:pt x="270" y="1"/>
                  </a:lnTo>
                  <a:lnTo>
                    <a:pt x="270" y="0"/>
                  </a:lnTo>
                  <a:lnTo>
                    <a:pt x="269" y="0"/>
                  </a:lnTo>
                  <a:lnTo>
                    <a:pt x="268" y="0"/>
                  </a:lnTo>
                  <a:lnTo>
                    <a:pt x="268" y="1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3" name="Freeform 83"/>
            <p:cNvSpPr>
              <a:spLocks/>
            </p:cNvSpPr>
            <p:nvPr/>
          </p:nvSpPr>
          <p:spPr bwMode="auto">
            <a:xfrm>
              <a:off x="5146" y="2825"/>
              <a:ext cx="92" cy="456"/>
            </a:xfrm>
            <a:custGeom>
              <a:avLst/>
              <a:gdLst>
                <a:gd name="T0" fmla="*/ 90 w 92"/>
                <a:gd name="T1" fmla="*/ 0 h 456"/>
                <a:gd name="T2" fmla="*/ 73 w 92"/>
                <a:gd name="T3" fmla="*/ 22 h 456"/>
                <a:gd name="T4" fmla="*/ 57 w 92"/>
                <a:gd name="T5" fmla="*/ 47 h 456"/>
                <a:gd name="T6" fmla="*/ 43 w 92"/>
                <a:gd name="T7" fmla="*/ 71 h 456"/>
                <a:gd name="T8" fmla="*/ 32 w 92"/>
                <a:gd name="T9" fmla="*/ 96 h 456"/>
                <a:gd name="T10" fmla="*/ 21 w 92"/>
                <a:gd name="T11" fmla="*/ 123 h 456"/>
                <a:gd name="T12" fmla="*/ 13 w 92"/>
                <a:gd name="T13" fmla="*/ 149 h 456"/>
                <a:gd name="T14" fmla="*/ 6 w 92"/>
                <a:gd name="T15" fmla="*/ 177 h 456"/>
                <a:gd name="T16" fmla="*/ 2 w 92"/>
                <a:gd name="T17" fmla="*/ 205 h 456"/>
                <a:gd name="T18" fmla="*/ 0 w 92"/>
                <a:gd name="T19" fmla="*/ 237 h 456"/>
                <a:gd name="T20" fmla="*/ 1 w 92"/>
                <a:gd name="T21" fmla="*/ 269 h 456"/>
                <a:gd name="T22" fmla="*/ 4 w 92"/>
                <a:gd name="T23" fmla="*/ 301 h 456"/>
                <a:gd name="T24" fmla="*/ 9 w 92"/>
                <a:gd name="T25" fmla="*/ 331 h 456"/>
                <a:gd name="T26" fmla="*/ 17 w 92"/>
                <a:gd name="T27" fmla="*/ 363 h 456"/>
                <a:gd name="T28" fmla="*/ 25 w 92"/>
                <a:gd name="T29" fmla="*/ 394 h 456"/>
                <a:gd name="T30" fmla="*/ 35 w 92"/>
                <a:gd name="T31" fmla="*/ 425 h 456"/>
                <a:gd name="T32" fmla="*/ 44 w 92"/>
                <a:gd name="T33" fmla="*/ 454 h 456"/>
                <a:gd name="T34" fmla="*/ 45 w 92"/>
                <a:gd name="T35" fmla="*/ 455 h 456"/>
                <a:gd name="T36" fmla="*/ 47 w 92"/>
                <a:gd name="T37" fmla="*/ 456 h 456"/>
                <a:gd name="T38" fmla="*/ 50 w 92"/>
                <a:gd name="T39" fmla="*/ 456 h 456"/>
                <a:gd name="T40" fmla="*/ 51 w 92"/>
                <a:gd name="T41" fmla="*/ 454 h 456"/>
                <a:gd name="T42" fmla="*/ 44 w 92"/>
                <a:gd name="T43" fmla="*/ 427 h 456"/>
                <a:gd name="T44" fmla="*/ 36 w 92"/>
                <a:gd name="T45" fmla="*/ 399 h 456"/>
                <a:gd name="T46" fmla="*/ 27 w 92"/>
                <a:gd name="T47" fmla="*/ 373 h 456"/>
                <a:gd name="T48" fmla="*/ 20 w 92"/>
                <a:gd name="T49" fmla="*/ 345 h 456"/>
                <a:gd name="T50" fmla="*/ 14 w 92"/>
                <a:gd name="T51" fmla="*/ 313 h 456"/>
                <a:gd name="T52" fmla="*/ 9 w 92"/>
                <a:gd name="T53" fmla="*/ 282 h 456"/>
                <a:gd name="T54" fmla="*/ 7 w 92"/>
                <a:gd name="T55" fmla="*/ 250 h 456"/>
                <a:gd name="T56" fmla="*/ 7 w 92"/>
                <a:gd name="T57" fmla="*/ 217 h 456"/>
                <a:gd name="T58" fmla="*/ 9 w 92"/>
                <a:gd name="T59" fmla="*/ 188 h 456"/>
                <a:gd name="T60" fmla="*/ 15 w 92"/>
                <a:gd name="T61" fmla="*/ 159 h 456"/>
                <a:gd name="T62" fmla="*/ 23 w 92"/>
                <a:gd name="T63" fmla="*/ 130 h 456"/>
                <a:gd name="T64" fmla="*/ 33 w 92"/>
                <a:gd name="T65" fmla="*/ 103 h 456"/>
                <a:gd name="T66" fmla="*/ 45 w 92"/>
                <a:gd name="T67" fmla="*/ 75 h 456"/>
                <a:gd name="T68" fmla="*/ 59 w 92"/>
                <a:gd name="T69" fmla="*/ 49 h 456"/>
                <a:gd name="T70" fmla="*/ 75 w 92"/>
                <a:gd name="T71" fmla="*/ 23 h 456"/>
                <a:gd name="T72" fmla="*/ 92 w 92"/>
                <a:gd name="T73" fmla="*/ 0 h 456"/>
                <a:gd name="T74" fmla="*/ 92 w 92"/>
                <a:gd name="T75" fmla="*/ 0 h 456"/>
                <a:gd name="T76" fmla="*/ 91 w 92"/>
                <a:gd name="T77" fmla="*/ 0 h 456"/>
                <a:gd name="T78" fmla="*/ 90 w 92"/>
                <a:gd name="T79" fmla="*/ 0 h 456"/>
                <a:gd name="T80" fmla="*/ 90 w 92"/>
                <a:gd name="T81" fmla="*/ 0 h 456"/>
                <a:gd name="T82" fmla="*/ 90 w 92"/>
                <a:gd name="T8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456">
                  <a:moveTo>
                    <a:pt x="90" y="0"/>
                  </a:moveTo>
                  <a:lnTo>
                    <a:pt x="73" y="22"/>
                  </a:lnTo>
                  <a:lnTo>
                    <a:pt x="57" y="47"/>
                  </a:lnTo>
                  <a:lnTo>
                    <a:pt x="43" y="71"/>
                  </a:lnTo>
                  <a:lnTo>
                    <a:pt x="32" y="96"/>
                  </a:lnTo>
                  <a:lnTo>
                    <a:pt x="21" y="123"/>
                  </a:lnTo>
                  <a:lnTo>
                    <a:pt x="13" y="149"/>
                  </a:lnTo>
                  <a:lnTo>
                    <a:pt x="6" y="177"/>
                  </a:lnTo>
                  <a:lnTo>
                    <a:pt x="2" y="205"/>
                  </a:lnTo>
                  <a:lnTo>
                    <a:pt x="0" y="237"/>
                  </a:lnTo>
                  <a:lnTo>
                    <a:pt x="1" y="269"/>
                  </a:lnTo>
                  <a:lnTo>
                    <a:pt x="4" y="301"/>
                  </a:lnTo>
                  <a:lnTo>
                    <a:pt x="9" y="331"/>
                  </a:lnTo>
                  <a:lnTo>
                    <a:pt x="17" y="363"/>
                  </a:lnTo>
                  <a:lnTo>
                    <a:pt x="25" y="394"/>
                  </a:lnTo>
                  <a:lnTo>
                    <a:pt x="35" y="425"/>
                  </a:lnTo>
                  <a:lnTo>
                    <a:pt x="44" y="454"/>
                  </a:lnTo>
                  <a:lnTo>
                    <a:pt x="45" y="455"/>
                  </a:lnTo>
                  <a:lnTo>
                    <a:pt x="47" y="456"/>
                  </a:lnTo>
                  <a:lnTo>
                    <a:pt x="50" y="456"/>
                  </a:lnTo>
                  <a:lnTo>
                    <a:pt x="51" y="454"/>
                  </a:lnTo>
                  <a:lnTo>
                    <a:pt x="44" y="427"/>
                  </a:lnTo>
                  <a:lnTo>
                    <a:pt x="36" y="399"/>
                  </a:lnTo>
                  <a:lnTo>
                    <a:pt x="27" y="373"/>
                  </a:lnTo>
                  <a:lnTo>
                    <a:pt x="20" y="345"/>
                  </a:lnTo>
                  <a:lnTo>
                    <a:pt x="14" y="313"/>
                  </a:lnTo>
                  <a:lnTo>
                    <a:pt x="9" y="282"/>
                  </a:lnTo>
                  <a:lnTo>
                    <a:pt x="7" y="250"/>
                  </a:lnTo>
                  <a:lnTo>
                    <a:pt x="7" y="217"/>
                  </a:lnTo>
                  <a:lnTo>
                    <a:pt x="9" y="188"/>
                  </a:lnTo>
                  <a:lnTo>
                    <a:pt x="15" y="159"/>
                  </a:lnTo>
                  <a:lnTo>
                    <a:pt x="23" y="130"/>
                  </a:lnTo>
                  <a:lnTo>
                    <a:pt x="33" y="103"/>
                  </a:lnTo>
                  <a:lnTo>
                    <a:pt x="45" y="75"/>
                  </a:lnTo>
                  <a:lnTo>
                    <a:pt x="59" y="49"/>
                  </a:lnTo>
                  <a:lnTo>
                    <a:pt x="75" y="23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1" y="0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4" name="Freeform 84"/>
            <p:cNvSpPr>
              <a:spLocks/>
            </p:cNvSpPr>
            <p:nvPr/>
          </p:nvSpPr>
          <p:spPr bwMode="auto">
            <a:xfrm>
              <a:off x="5329" y="2788"/>
              <a:ext cx="164" cy="258"/>
            </a:xfrm>
            <a:custGeom>
              <a:avLst/>
              <a:gdLst>
                <a:gd name="T0" fmla="*/ 94 w 164"/>
                <a:gd name="T1" fmla="*/ 4 h 258"/>
                <a:gd name="T2" fmla="*/ 104 w 164"/>
                <a:gd name="T3" fmla="*/ 9 h 258"/>
                <a:gd name="T4" fmla="*/ 112 w 164"/>
                <a:gd name="T5" fmla="*/ 17 h 258"/>
                <a:gd name="T6" fmla="*/ 120 w 164"/>
                <a:gd name="T7" fmla="*/ 24 h 258"/>
                <a:gd name="T8" fmla="*/ 125 w 164"/>
                <a:gd name="T9" fmla="*/ 34 h 258"/>
                <a:gd name="T10" fmla="*/ 130 w 164"/>
                <a:gd name="T11" fmla="*/ 43 h 258"/>
                <a:gd name="T12" fmla="*/ 135 w 164"/>
                <a:gd name="T13" fmla="*/ 53 h 258"/>
                <a:gd name="T14" fmla="*/ 139 w 164"/>
                <a:gd name="T15" fmla="*/ 63 h 258"/>
                <a:gd name="T16" fmla="*/ 142 w 164"/>
                <a:gd name="T17" fmla="*/ 74 h 258"/>
                <a:gd name="T18" fmla="*/ 149 w 164"/>
                <a:gd name="T19" fmla="*/ 104 h 258"/>
                <a:gd name="T20" fmla="*/ 153 w 164"/>
                <a:gd name="T21" fmla="*/ 133 h 258"/>
                <a:gd name="T22" fmla="*/ 148 w 164"/>
                <a:gd name="T23" fmla="*/ 162 h 258"/>
                <a:gd name="T24" fmla="*/ 136 w 164"/>
                <a:gd name="T25" fmla="*/ 189 h 258"/>
                <a:gd name="T26" fmla="*/ 123 w 164"/>
                <a:gd name="T27" fmla="*/ 205 h 258"/>
                <a:gd name="T28" fmla="*/ 109 w 164"/>
                <a:gd name="T29" fmla="*/ 219 h 258"/>
                <a:gd name="T30" fmla="*/ 93 w 164"/>
                <a:gd name="T31" fmla="*/ 231 h 258"/>
                <a:gd name="T32" fmla="*/ 76 w 164"/>
                <a:gd name="T33" fmla="*/ 239 h 258"/>
                <a:gd name="T34" fmla="*/ 59 w 164"/>
                <a:gd name="T35" fmla="*/ 243 h 258"/>
                <a:gd name="T36" fmla="*/ 41 w 164"/>
                <a:gd name="T37" fmla="*/ 242 h 258"/>
                <a:gd name="T38" fmla="*/ 23 w 164"/>
                <a:gd name="T39" fmla="*/ 237 h 258"/>
                <a:gd name="T40" fmla="*/ 6 w 164"/>
                <a:gd name="T41" fmla="*/ 224 h 258"/>
                <a:gd name="T42" fmla="*/ 4 w 164"/>
                <a:gd name="T43" fmla="*/ 224 h 258"/>
                <a:gd name="T44" fmla="*/ 2 w 164"/>
                <a:gd name="T45" fmla="*/ 225 h 258"/>
                <a:gd name="T46" fmla="*/ 0 w 164"/>
                <a:gd name="T47" fmla="*/ 228 h 258"/>
                <a:gd name="T48" fmla="*/ 0 w 164"/>
                <a:gd name="T49" fmla="*/ 230 h 258"/>
                <a:gd name="T50" fmla="*/ 16 w 164"/>
                <a:gd name="T51" fmla="*/ 249 h 258"/>
                <a:gd name="T52" fmla="*/ 34 w 164"/>
                <a:gd name="T53" fmla="*/ 258 h 258"/>
                <a:gd name="T54" fmla="*/ 54 w 164"/>
                <a:gd name="T55" fmla="*/ 258 h 258"/>
                <a:gd name="T56" fmla="*/ 75 w 164"/>
                <a:gd name="T57" fmla="*/ 252 h 258"/>
                <a:gd name="T58" fmla="*/ 96 w 164"/>
                <a:gd name="T59" fmla="*/ 240 h 258"/>
                <a:gd name="T60" fmla="*/ 115 w 164"/>
                <a:gd name="T61" fmla="*/ 225 h 258"/>
                <a:gd name="T62" fmla="*/ 132 w 164"/>
                <a:gd name="T63" fmla="*/ 210 h 258"/>
                <a:gd name="T64" fmla="*/ 145 w 164"/>
                <a:gd name="T65" fmla="*/ 194 h 258"/>
                <a:gd name="T66" fmla="*/ 157 w 164"/>
                <a:gd name="T67" fmla="*/ 171 h 258"/>
                <a:gd name="T68" fmla="*/ 163 w 164"/>
                <a:gd name="T69" fmla="*/ 148 h 258"/>
                <a:gd name="T70" fmla="*/ 164 w 164"/>
                <a:gd name="T71" fmla="*/ 124 h 258"/>
                <a:gd name="T72" fmla="*/ 161 w 164"/>
                <a:gd name="T73" fmla="*/ 98 h 258"/>
                <a:gd name="T74" fmla="*/ 158 w 164"/>
                <a:gd name="T75" fmla="*/ 85 h 258"/>
                <a:gd name="T76" fmla="*/ 153 w 164"/>
                <a:gd name="T77" fmla="*/ 70 h 258"/>
                <a:gd name="T78" fmla="*/ 147 w 164"/>
                <a:gd name="T79" fmla="*/ 56 h 258"/>
                <a:gd name="T80" fmla="*/ 141 w 164"/>
                <a:gd name="T81" fmla="*/ 41 h 258"/>
                <a:gd name="T82" fmla="*/ 132 w 164"/>
                <a:gd name="T83" fmla="*/ 28 h 258"/>
                <a:gd name="T84" fmla="*/ 123 w 164"/>
                <a:gd name="T85" fmla="*/ 17 h 258"/>
                <a:gd name="T86" fmla="*/ 111 w 164"/>
                <a:gd name="T87" fmla="*/ 7 h 258"/>
                <a:gd name="T88" fmla="*/ 99 w 164"/>
                <a:gd name="T89" fmla="*/ 0 h 258"/>
                <a:gd name="T90" fmla="*/ 96 w 164"/>
                <a:gd name="T91" fmla="*/ 0 h 258"/>
                <a:gd name="T92" fmla="*/ 95 w 164"/>
                <a:gd name="T93" fmla="*/ 1 h 258"/>
                <a:gd name="T94" fmla="*/ 94 w 164"/>
                <a:gd name="T95" fmla="*/ 3 h 258"/>
                <a:gd name="T96" fmla="*/ 94 w 164"/>
                <a:gd name="T97" fmla="*/ 4 h 258"/>
                <a:gd name="T98" fmla="*/ 94 w 164"/>
                <a:gd name="T99" fmla="*/ 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" h="258">
                  <a:moveTo>
                    <a:pt x="94" y="4"/>
                  </a:moveTo>
                  <a:lnTo>
                    <a:pt x="104" y="9"/>
                  </a:lnTo>
                  <a:lnTo>
                    <a:pt x="112" y="17"/>
                  </a:lnTo>
                  <a:lnTo>
                    <a:pt x="120" y="24"/>
                  </a:lnTo>
                  <a:lnTo>
                    <a:pt x="125" y="34"/>
                  </a:lnTo>
                  <a:lnTo>
                    <a:pt x="130" y="43"/>
                  </a:lnTo>
                  <a:lnTo>
                    <a:pt x="135" y="53"/>
                  </a:lnTo>
                  <a:lnTo>
                    <a:pt x="139" y="63"/>
                  </a:lnTo>
                  <a:lnTo>
                    <a:pt x="142" y="74"/>
                  </a:lnTo>
                  <a:lnTo>
                    <a:pt x="149" y="104"/>
                  </a:lnTo>
                  <a:lnTo>
                    <a:pt x="153" y="133"/>
                  </a:lnTo>
                  <a:lnTo>
                    <a:pt x="148" y="162"/>
                  </a:lnTo>
                  <a:lnTo>
                    <a:pt x="136" y="189"/>
                  </a:lnTo>
                  <a:lnTo>
                    <a:pt x="123" y="205"/>
                  </a:lnTo>
                  <a:lnTo>
                    <a:pt x="109" y="219"/>
                  </a:lnTo>
                  <a:lnTo>
                    <a:pt x="93" y="231"/>
                  </a:lnTo>
                  <a:lnTo>
                    <a:pt x="76" y="239"/>
                  </a:lnTo>
                  <a:lnTo>
                    <a:pt x="59" y="243"/>
                  </a:lnTo>
                  <a:lnTo>
                    <a:pt x="41" y="242"/>
                  </a:lnTo>
                  <a:lnTo>
                    <a:pt x="23" y="237"/>
                  </a:lnTo>
                  <a:lnTo>
                    <a:pt x="6" y="224"/>
                  </a:lnTo>
                  <a:lnTo>
                    <a:pt x="4" y="224"/>
                  </a:lnTo>
                  <a:lnTo>
                    <a:pt x="2" y="225"/>
                  </a:lnTo>
                  <a:lnTo>
                    <a:pt x="0" y="228"/>
                  </a:lnTo>
                  <a:lnTo>
                    <a:pt x="0" y="230"/>
                  </a:lnTo>
                  <a:lnTo>
                    <a:pt x="16" y="249"/>
                  </a:lnTo>
                  <a:lnTo>
                    <a:pt x="34" y="258"/>
                  </a:lnTo>
                  <a:lnTo>
                    <a:pt x="54" y="258"/>
                  </a:lnTo>
                  <a:lnTo>
                    <a:pt x="75" y="252"/>
                  </a:lnTo>
                  <a:lnTo>
                    <a:pt x="96" y="240"/>
                  </a:lnTo>
                  <a:lnTo>
                    <a:pt x="115" y="225"/>
                  </a:lnTo>
                  <a:lnTo>
                    <a:pt x="132" y="210"/>
                  </a:lnTo>
                  <a:lnTo>
                    <a:pt x="145" y="194"/>
                  </a:lnTo>
                  <a:lnTo>
                    <a:pt x="157" y="171"/>
                  </a:lnTo>
                  <a:lnTo>
                    <a:pt x="163" y="148"/>
                  </a:lnTo>
                  <a:lnTo>
                    <a:pt x="164" y="124"/>
                  </a:lnTo>
                  <a:lnTo>
                    <a:pt x="161" y="98"/>
                  </a:lnTo>
                  <a:lnTo>
                    <a:pt x="158" y="85"/>
                  </a:lnTo>
                  <a:lnTo>
                    <a:pt x="153" y="70"/>
                  </a:lnTo>
                  <a:lnTo>
                    <a:pt x="147" y="56"/>
                  </a:lnTo>
                  <a:lnTo>
                    <a:pt x="141" y="41"/>
                  </a:lnTo>
                  <a:lnTo>
                    <a:pt x="132" y="28"/>
                  </a:lnTo>
                  <a:lnTo>
                    <a:pt x="123" y="17"/>
                  </a:lnTo>
                  <a:lnTo>
                    <a:pt x="111" y="7"/>
                  </a:lnTo>
                  <a:lnTo>
                    <a:pt x="99" y="0"/>
                  </a:lnTo>
                  <a:lnTo>
                    <a:pt x="96" y="0"/>
                  </a:lnTo>
                  <a:lnTo>
                    <a:pt x="95" y="1"/>
                  </a:lnTo>
                  <a:lnTo>
                    <a:pt x="94" y="3"/>
                  </a:lnTo>
                  <a:lnTo>
                    <a:pt x="94" y="4"/>
                  </a:lnTo>
                  <a:lnTo>
                    <a:pt x="9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5" name="Freeform 85"/>
            <p:cNvSpPr>
              <a:spLocks/>
            </p:cNvSpPr>
            <p:nvPr/>
          </p:nvSpPr>
          <p:spPr bwMode="auto">
            <a:xfrm>
              <a:off x="5171" y="2991"/>
              <a:ext cx="217" cy="349"/>
            </a:xfrm>
            <a:custGeom>
              <a:avLst/>
              <a:gdLst>
                <a:gd name="T0" fmla="*/ 164 w 217"/>
                <a:gd name="T1" fmla="*/ 9 h 349"/>
                <a:gd name="T2" fmla="*/ 176 w 217"/>
                <a:gd name="T3" fmla="*/ 4 h 349"/>
                <a:gd name="T4" fmla="*/ 189 w 217"/>
                <a:gd name="T5" fmla="*/ 8 h 349"/>
                <a:gd name="T6" fmla="*/ 201 w 217"/>
                <a:gd name="T7" fmla="*/ 19 h 349"/>
                <a:gd name="T8" fmla="*/ 212 w 217"/>
                <a:gd name="T9" fmla="*/ 39 h 349"/>
                <a:gd name="T10" fmla="*/ 210 w 217"/>
                <a:gd name="T11" fmla="*/ 61 h 349"/>
                <a:gd name="T12" fmla="*/ 201 w 217"/>
                <a:gd name="T13" fmla="*/ 85 h 349"/>
                <a:gd name="T14" fmla="*/ 187 w 217"/>
                <a:gd name="T15" fmla="*/ 111 h 349"/>
                <a:gd name="T16" fmla="*/ 169 w 217"/>
                <a:gd name="T17" fmla="*/ 134 h 349"/>
                <a:gd name="T18" fmla="*/ 150 w 217"/>
                <a:gd name="T19" fmla="*/ 153 h 349"/>
                <a:gd name="T20" fmla="*/ 128 w 217"/>
                <a:gd name="T21" fmla="*/ 169 h 349"/>
                <a:gd name="T22" fmla="*/ 106 w 217"/>
                <a:gd name="T23" fmla="*/ 184 h 349"/>
                <a:gd name="T24" fmla="*/ 77 w 217"/>
                <a:gd name="T25" fmla="*/ 206 h 349"/>
                <a:gd name="T26" fmla="*/ 42 w 217"/>
                <a:gd name="T27" fmla="*/ 238 h 349"/>
                <a:gd name="T28" fmla="*/ 16 w 217"/>
                <a:gd name="T29" fmla="*/ 278 h 349"/>
                <a:gd name="T30" fmla="*/ 1 w 217"/>
                <a:gd name="T31" fmla="*/ 321 h 349"/>
                <a:gd name="T32" fmla="*/ 0 w 217"/>
                <a:gd name="T33" fmla="*/ 346 h 349"/>
                <a:gd name="T34" fmla="*/ 3 w 217"/>
                <a:gd name="T35" fmla="*/ 349 h 349"/>
                <a:gd name="T36" fmla="*/ 6 w 217"/>
                <a:gd name="T37" fmla="*/ 328 h 349"/>
                <a:gd name="T38" fmla="*/ 16 w 217"/>
                <a:gd name="T39" fmla="*/ 293 h 349"/>
                <a:gd name="T40" fmla="*/ 33 w 217"/>
                <a:gd name="T41" fmla="*/ 262 h 349"/>
                <a:gd name="T42" fmla="*/ 56 w 217"/>
                <a:gd name="T43" fmla="*/ 233 h 349"/>
                <a:gd name="T44" fmla="*/ 85 w 217"/>
                <a:gd name="T45" fmla="*/ 208 h 349"/>
                <a:gd name="T46" fmla="*/ 116 w 217"/>
                <a:gd name="T47" fmla="*/ 184 h 349"/>
                <a:gd name="T48" fmla="*/ 146 w 217"/>
                <a:gd name="T49" fmla="*/ 161 h 349"/>
                <a:gd name="T50" fmla="*/ 175 w 217"/>
                <a:gd name="T51" fmla="*/ 135 h 349"/>
                <a:gd name="T52" fmla="*/ 195 w 217"/>
                <a:gd name="T53" fmla="*/ 110 h 349"/>
                <a:gd name="T54" fmla="*/ 209 w 217"/>
                <a:gd name="T55" fmla="*/ 86 h 349"/>
                <a:gd name="T56" fmla="*/ 216 w 217"/>
                <a:gd name="T57" fmla="*/ 58 h 349"/>
                <a:gd name="T58" fmla="*/ 214 w 217"/>
                <a:gd name="T59" fmla="*/ 33 h 349"/>
                <a:gd name="T60" fmla="*/ 203 w 217"/>
                <a:gd name="T61" fmla="*/ 15 h 349"/>
                <a:gd name="T62" fmla="*/ 190 w 217"/>
                <a:gd name="T63" fmla="*/ 5 h 349"/>
                <a:gd name="T64" fmla="*/ 176 w 217"/>
                <a:gd name="T65" fmla="*/ 0 h 349"/>
                <a:gd name="T66" fmla="*/ 162 w 217"/>
                <a:gd name="T67" fmla="*/ 5 h 349"/>
                <a:gd name="T68" fmla="*/ 156 w 217"/>
                <a:gd name="T69" fmla="*/ 12 h 349"/>
                <a:gd name="T70" fmla="*/ 158 w 217"/>
                <a:gd name="T71" fmla="*/ 14 h 349"/>
                <a:gd name="T72" fmla="*/ 158 w 217"/>
                <a:gd name="T73" fmla="*/ 1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7" h="349">
                  <a:moveTo>
                    <a:pt x="158" y="14"/>
                  </a:moveTo>
                  <a:lnTo>
                    <a:pt x="164" y="9"/>
                  </a:lnTo>
                  <a:lnTo>
                    <a:pt x="170" y="5"/>
                  </a:lnTo>
                  <a:lnTo>
                    <a:pt x="176" y="4"/>
                  </a:lnTo>
                  <a:lnTo>
                    <a:pt x="182" y="5"/>
                  </a:lnTo>
                  <a:lnTo>
                    <a:pt x="189" y="8"/>
                  </a:lnTo>
                  <a:lnTo>
                    <a:pt x="195" y="13"/>
                  </a:lnTo>
                  <a:lnTo>
                    <a:pt x="201" y="19"/>
                  </a:lnTo>
                  <a:lnTo>
                    <a:pt x="208" y="28"/>
                  </a:lnTo>
                  <a:lnTo>
                    <a:pt x="212" y="39"/>
                  </a:lnTo>
                  <a:lnTo>
                    <a:pt x="212" y="50"/>
                  </a:lnTo>
                  <a:lnTo>
                    <a:pt x="210" y="61"/>
                  </a:lnTo>
                  <a:lnTo>
                    <a:pt x="207" y="71"/>
                  </a:lnTo>
                  <a:lnTo>
                    <a:pt x="201" y="85"/>
                  </a:lnTo>
                  <a:lnTo>
                    <a:pt x="194" y="99"/>
                  </a:lnTo>
                  <a:lnTo>
                    <a:pt x="187" y="111"/>
                  </a:lnTo>
                  <a:lnTo>
                    <a:pt x="178" y="124"/>
                  </a:lnTo>
                  <a:lnTo>
                    <a:pt x="169" y="134"/>
                  </a:lnTo>
                  <a:lnTo>
                    <a:pt x="159" y="143"/>
                  </a:lnTo>
                  <a:lnTo>
                    <a:pt x="150" y="153"/>
                  </a:lnTo>
                  <a:lnTo>
                    <a:pt x="139" y="161"/>
                  </a:lnTo>
                  <a:lnTo>
                    <a:pt x="128" y="169"/>
                  </a:lnTo>
                  <a:lnTo>
                    <a:pt x="117" y="177"/>
                  </a:lnTo>
                  <a:lnTo>
                    <a:pt x="106" y="184"/>
                  </a:lnTo>
                  <a:lnTo>
                    <a:pt x="96" y="192"/>
                  </a:lnTo>
                  <a:lnTo>
                    <a:pt x="77" y="206"/>
                  </a:lnTo>
                  <a:lnTo>
                    <a:pt x="58" y="221"/>
                  </a:lnTo>
                  <a:lnTo>
                    <a:pt x="42" y="238"/>
                  </a:lnTo>
                  <a:lnTo>
                    <a:pt x="28" y="257"/>
                  </a:lnTo>
                  <a:lnTo>
                    <a:pt x="16" y="278"/>
                  </a:lnTo>
                  <a:lnTo>
                    <a:pt x="7" y="299"/>
                  </a:lnTo>
                  <a:lnTo>
                    <a:pt x="1" y="321"/>
                  </a:lnTo>
                  <a:lnTo>
                    <a:pt x="0" y="345"/>
                  </a:lnTo>
                  <a:lnTo>
                    <a:pt x="0" y="346"/>
                  </a:lnTo>
                  <a:lnTo>
                    <a:pt x="2" y="347"/>
                  </a:lnTo>
                  <a:lnTo>
                    <a:pt x="3" y="349"/>
                  </a:lnTo>
                  <a:lnTo>
                    <a:pt x="3" y="347"/>
                  </a:lnTo>
                  <a:lnTo>
                    <a:pt x="6" y="328"/>
                  </a:lnTo>
                  <a:lnTo>
                    <a:pt x="10" y="310"/>
                  </a:lnTo>
                  <a:lnTo>
                    <a:pt x="16" y="293"/>
                  </a:lnTo>
                  <a:lnTo>
                    <a:pt x="25" y="278"/>
                  </a:lnTo>
                  <a:lnTo>
                    <a:pt x="33" y="262"/>
                  </a:lnTo>
                  <a:lnTo>
                    <a:pt x="45" y="247"/>
                  </a:lnTo>
                  <a:lnTo>
                    <a:pt x="56" y="233"/>
                  </a:lnTo>
                  <a:lnTo>
                    <a:pt x="70" y="220"/>
                  </a:lnTo>
                  <a:lnTo>
                    <a:pt x="85" y="208"/>
                  </a:lnTo>
                  <a:lnTo>
                    <a:pt x="101" y="196"/>
                  </a:lnTo>
                  <a:lnTo>
                    <a:pt x="116" y="184"/>
                  </a:lnTo>
                  <a:lnTo>
                    <a:pt x="132" y="173"/>
                  </a:lnTo>
                  <a:lnTo>
                    <a:pt x="146" y="161"/>
                  </a:lnTo>
                  <a:lnTo>
                    <a:pt x="161" y="148"/>
                  </a:lnTo>
                  <a:lnTo>
                    <a:pt x="175" y="135"/>
                  </a:lnTo>
                  <a:lnTo>
                    <a:pt x="188" y="120"/>
                  </a:lnTo>
                  <a:lnTo>
                    <a:pt x="195" y="110"/>
                  </a:lnTo>
                  <a:lnTo>
                    <a:pt x="203" y="99"/>
                  </a:lnTo>
                  <a:lnTo>
                    <a:pt x="209" y="86"/>
                  </a:lnTo>
                  <a:lnTo>
                    <a:pt x="214" y="72"/>
                  </a:lnTo>
                  <a:lnTo>
                    <a:pt x="216" y="58"/>
                  </a:lnTo>
                  <a:lnTo>
                    <a:pt x="217" y="46"/>
                  </a:lnTo>
                  <a:lnTo>
                    <a:pt x="214" y="33"/>
                  </a:lnTo>
                  <a:lnTo>
                    <a:pt x="208" y="21"/>
                  </a:lnTo>
                  <a:lnTo>
                    <a:pt x="203" y="15"/>
                  </a:lnTo>
                  <a:lnTo>
                    <a:pt x="197" y="10"/>
                  </a:lnTo>
                  <a:lnTo>
                    <a:pt x="190" y="5"/>
                  </a:lnTo>
                  <a:lnTo>
                    <a:pt x="183" y="2"/>
                  </a:lnTo>
                  <a:lnTo>
                    <a:pt x="176" y="0"/>
                  </a:lnTo>
                  <a:lnTo>
                    <a:pt x="170" y="1"/>
                  </a:lnTo>
                  <a:lnTo>
                    <a:pt x="162" y="5"/>
                  </a:lnTo>
                  <a:lnTo>
                    <a:pt x="156" y="12"/>
                  </a:lnTo>
                  <a:lnTo>
                    <a:pt x="156" y="12"/>
                  </a:lnTo>
                  <a:lnTo>
                    <a:pt x="157" y="13"/>
                  </a:lnTo>
                  <a:lnTo>
                    <a:pt x="158" y="14"/>
                  </a:lnTo>
                  <a:lnTo>
                    <a:pt x="158" y="14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6" name="Freeform 86"/>
            <p:cNvSpPr>
              <a:spLocks/>
            </p:cNvSpPr>
            <p:nvPr/>
          </p:nvSpPr>
          <p:spPr bwMode="auto">
            <a:xfrm>
              <a:off x="5063" y="2841"/>
              <a:ext cx="140" cy="191"/>
            </a:xfrm>
            <a:custGeom>
              <a:avLst/>
              <a:gdLst>
                <a:gd name="T0" fmla="*/ 139 w 140"/>
                <a:gd name="T1" fmla="*/ 0 h 191"/>
                <a:gd name="T2" fmla="*/ 118 w 140"/>
                <a:gd name="T3" fmla="*/ 11 h 191"/>
                <a:gd name="T4" fmla="*/ 98 w 140"/>
                <a:gd name="T5" fmla="*/ 23 h 191"/>
                <a:gd name="T6" fmla="*/ 78 w 140"/>
                <a:gd name="T7" fmla="*/ 35 h 191"/>
                <a:gd name="T8" fmla="*/ 60 w 140"/>
                <a:gd name="T9" fmla="*/ 47 h 191"/>
                <a:gd name="T10" fmla="*/ 42 w 140"/>
                <a:gd name="T11" fmla="*/ 62 h 191"/>
                <a:gd name="T12" fmla="*/ 27 w 140"/>
                <a:gd name="T13" fmla="*/ 79 h 191"/>
                <a:gd name="T14" fmla="*/ 14 w 140"/>
                <a:gd name="T15" fmla="*/ 98 h 191"/>
                <a:gd name="T16" fmla="*/ 3 w 140"/>
                <a:gd name="T17" fmla="*/ 121 h 191"/>
                <a:gd name="T18" fmla="*/ 0 w 140"/>
                <a:gd name="T19" fmla="*/ 135 h 191"/>
                <a:gd name="T20" fmla="*/ 0 w 140"/>
                <a:gd name="T21" fmla="*/ 148 h 191"/>
                <a:gd name="T22" fmla="*/ 3 w 140"/>
                <a:gd name="T23" fmla="*/ 160 h 191"/>
                <a:gd name="T24" fmla="*/ 10 w 140"/>
                <a:gd name="T25" fmla="*/ 170 h 191"/>
                <a:gd name="T26" fmla="*/ 19 w 140"/>
                <a:gd name="T27" fmla="*/ 179 h 191"/>
                <a:gd name="T28" fmla="*/ 30 w 140"/>
                <a:gd name="T29" fmla="*/ 185 h 191"/>
                <a:gd name="T30" fmla="*/ 43 w 140"/>
                <a:gd name="T31" fmla="*/ 189 h 191"/>
                <a:gd name="T32" fmla="*/ 56 w 140"/>
                <a:gd name="T33" fmla="*/ 191 h 191"/>
                <a:gd name="T34" fmla="*/ 58 w 140"/>
                <a:gd name="T35" fmla="*/ 191 h 191"/>
                <a:gd name="T36" fmla="*/ 58 w 140"/>
                <a:gd name="T37" fmla="*/ 189 h 191"/>
                <a:gd name="T38" fmla="*/ 56 w 140"/>
                <a:gd name="T39" fmla="*/ 186 h 191"/>
                <a:gd name="T40" fmla="*/ 54 w 140"/>
                <a:gd name="T41" fmla="*/ 185 h 191"/>
                <a:gd name="T42" fmla="*/ 45 w 140"/>
                <a:gd name="T43" fmla="*/ 182 h 191"/>
                <a:gd name="T44" fmla="*/ 35 w 140"/>
                <a:gd name="T45" fmla="*/ 178 h 191"/>
                <a:gd name="T46" fmla="*/ 28 w 140"/>
                <a:gd name="T47" fmla="*/ 173 h 191"/>
                <a:gd name="T48" fmla="*/ 20 w 140"/>
                <a:gd name="T49" fmla="*/ 168 h 191"/>
                <a:gd name="T50" fmla="*/ 15 w 140"/>
                <a:gd name="T51" fmla="*/ 162 h 191"/>
                <a:gd name="T52" fmla="*/ 12 w 140"/>
                <a:gd name="T53" fmla="*/ 154 h 191"/>
                <a:gd name="T54" fmla="*/ 11 w 140"/>
                <a:gd name="T55" fmla="*/ 145 h 191"/>
                <a:gd name="T56" fmla="*/ 11 w 140"/>
                <a:gd name="T57" fmla="*/ 134 h 191"/>
                <a:gd name="T58" fmla="*/ 14 w 140"/>
                <a:gd name="T59" fmla="*/ 119 h 191"/>
                <a:gd name="T60" fmla="*/ 21 w 140"/>
                <a:gd name="T61" fmla="*/ 106 h 191"/>
                <a:gd name="T62" fmla="*/ 30 w 140"/>
                <a:gd name="T63" fmla="*/ 93 h 191"/>
                <a:gd name="T64" fmla="*/ 38 w 140"/>
                <a:gd name="T65" fmla="*/ 80 h 191"/>
                <a:gd name="T66" fmla="*/ 49 w 140"/>
                <a:gd name="T67" fmla="*/ 67 h 191"/>
                <a:gd name="T68" fmla="*/ 61 w 140"/>
                <a:gd name="T69" fmla="*/ 55 h 191"/>
                <a:gd name="T70" fmla="*/ 72 w 140"/>
                <a:gd name="T71" fmla="*/ 44 h 191"/>
                <a:gd name="T72" fmla="*/ 85 w 140"/>
                <a:gd name="T73" fmla="*/ 35 h 191"/>
                <a:gd name="T74" fmla="*/ 99 w 140"/>
                <a:gd name="T75" fmla="*/ 26 h 191"/>
                <a:gd name="T76" fmla="*/ 112 w 140"/>
                <a:gd name="T77" fmla="*/ 18 h 191"/>
                <a:gd name="T78" fmla="*/ 126 w 140"/>
                <a:gd name="T79" fmla="*/ 9 h 191"/>
                <a:gd name="T80" fmla="*/ 140 w 140"/>
                <a:gd name="T81" fmla="*/ 1 h 191"/>
                <a:gd name="T82" fmla="*/ 140 w 140"/>
                <a:gd name="T83" fmla="*/ 1 h 191"/>
                <a:gd name="T84" fmla="*/ 140 w 140"/>
                <a:gd name="T85" fmla="*/ 0 h 191"/>
                <a:gd name="T86" fmla="*/ 139 w 140"/>
                <a:gd name="T87" fmla="*/ 0 h 191"/>
                <a:gd name="T88" fmla="*/ 139 w 140"/>
                <a:gd name="T89" fmla="*/ 0 h 191"/>
                <a:gd name="T90" fmla="*/ 139 w 140"/>
                <a:gd name="T9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91">
                  <a:moveTo>
                    <a:pt x="139" y="0"/>
                  </a:moveTo>
                  <a:lnTo>
                    <a:pt x="118" y="11"/>
                  </a:lnTo>
                  <a:lnTo>
                    <a:pt x="98" y="23"/>
                  </a:lnTo>
                  <a:lnTo>
                    <a:pt x="78" y="35"/>
                  </a:lnTo>
                  <a:lnTo>
                    <a:pt x="60" y="47"/>
                  </a:lnTo>
                  <a:lnTo>
                    <a:pt x="42" y="62"/>
                  </a:lnTo>
                  <a:lnTo>
                    <a:pt x="27" y="79"/>
                  </a:lnTo>
                  <a:lnTo>
                    <a:pt x="14" y="98"/>
                  </a:lnTo>
                  <a:lnTo>
                    <a:pt x="3" y="121"/>
                  </a:lnTo>
                  <a:lnTo>
                    <a:pt x="0" y="135"/>
                  </a:lnTo>
                  <a:lnTo>
                    <a:pt x="0" y="148"/>
                  </a:lnTo>
                  <a:lnTo>
                    <a:pt x="3" y="160"/>
                  </a:lnTo>
                  <a:lnTo>
                    <a:pt x="10" y="170"/>
                  </a:lnTo>
                  <a:lnTo>
                    <a:pt x="19" y="179"/>
                  </a:lnTo>
                  <a:lnTo>
                    <a:pt x="30" y="185"/>
                  </a:lnTo>
                  <a:lnTo>
                    <a:pt x="43" y="189"/>
                  </a:lnTo>
                  <a:lnTo>
                    <a:pt x="56" y="191"/>
                  </a:lnTo>
                  <a:lnTo>
                    <a:pt x="58" y="191"/>
                  </a:lnTo>
                  <a:lnTo>
                    <a:pt x="58" y="189"/>
                  </a:lnTo>
                  <a:lnTo>
                    <a:pt x="56" y="186"/>
                  </a:lnTo>
                  <a:lnTo>
                    <a:pt x="54" y="185"/>
                  </a:lnTo>
                  <a:lnTo>
                    <a:pt x="45" y="182"/>
                  </a:lnTo>
                  <a:lnTo>
                    <a:pt x="35" y="178"/>
                  </a:lnTo>
                  <a:lnTo>
                    <a:pt x="28" y="173"/>
                  </a:lnTo>
                  <a:lnTo>
                    <a:pt x="20" y="168"/>
                  </a:lnTo>
                  <a:lnTo>
                    <a:pt x="15" y="162"/>
                  </a:lnTo>
                  <a:lnTo>
                    <a:pt x="12" y="154"/>
                  </a:lnTo>
                  <a:lnTo>
                    <a:pt x="11" y="145"/>
                  </a:lnTo>
                  <a:lnTo>
                    <a:pt x="11" y="134"/>
                  </a:lnTo>
                  <a:lnTo>
                    <a:pt x="14" y="119"/>
                  </a:lnTo>
                  <a:lnTo>
                    <a:pt x="21" y="106"/>
                  </a:lnTo>
                  <a:lnTo>
                    <a:pt x="30" y="93"/>
                  </a:lnTo>
                  <a:lnTo>
                    <a:pt x="38" y="80"/>
                  </a:lnTo>
                  <a:lnTo>
                    <a:pt x="49" y="67"/>
                  </a:lnTo>
                  <a:lnTo>
                    <a:pt x="61" y="55"/>
                  </a:lnTo>
                  <a:lnTo>
                    <a:pt x="72" y="44"/>
                  </a:lnTo>
                  <a:lnTo>
                    <a:pt x="85" y="35"/>
                  </a:lnTo>
                  <a:lnTo>
                    <a:pt x="99" y="26"/>
                  </a:lnTo>
                  <a:lnTo>
                    <a:pt x="112" y="18"/>
                  </a:lnTo>
                  <a:lnTo>
                    <a:pt x="126" y="9"/>
                  </a:lnTo>
                  <a:lnTo>
                    <a:pt x="140" y="1"/>
                  </a:lnTo>
                  <a:lnTo>
                    <a:pt x="140" y="1"/>
                  </a:lnTo>
                  <a:lnTo>
                    <a:pt x="140" y="0"/>
                  </a:lnTo>
                  <a:lnTo>
                    <a:pt x="139" y="0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7" name="Freeform 87"/>
            <p:cNvSpPr>
              <a:spLocks/>
            </p:cNvSpPr>
            <p:nvPr/>
          </p:nvSpPr>
          <p:spPr bwMode="auto">
            <a:xfrm>
              <a:off x="5078" y="3005"/>
              <a:ext cx="119" cy="275"/>
            </a:xfrm>
            <a:custGeom>
              <a:avLst/>
              <a:gdLst>
                <a:gd name="T0" fmla="*/ 39 w 119"/>
                <a:gd name="T1" fmla="*/ 22 h 275"/>
                <a:gd name="T2" fmla="*/ 41 w 119"/>
                <a:gd name="T3" fmla="*/ 15 h 275"/>
                <a:gd name="T4" fmla="*/ 41 w 119"/>
                <a:gd name="T5" fmla="*/ 5 h 275"/>
                <a:gd name="T6" fmla="*/ 37 w 119"/>
                <a:gd name="T7" fmla="*/ 0 h 275"/>
                <a:gd name="T8" fmla="*/ 29 w 119"/>
                <a:gd name="T9" fmla="*/ 2 h 275"/>
                <a:gd name="T10" fmla="*/ 17 w 119"/>
                <a:gd name="T11" fmla="*/ 11 h 275"/>
                <a:gd name="T12" fmla="*/ 9 w 119"/>
                <a:gd name="T13" fmla="*/ 21 h 275"/>
                <a:gd name="T14" fmla="*/ 3 w 119"/>
                <a:gd name="T15" fmla="*/ 34 h 275"/>
                <a:gd name="T16" fmla="*/ 1 w 119"/>
                <a:gd name="T17" fmla="*/ 49 h 275"/>
                <a:gd name="T18" fmla="*/ 0 w 119"/>
                <a:gd name="T19" fmla="*/ 63 h 275"/>
                <a:gd name="T20" fmla="*/ 2 w 119"/>
                <a:gd name="T21" fmla="*/ 78 h 275"/>
                <a:gd name="T22" fmla="*/ 5 w 119"/>
                <a:gd name="T23" fmla="*/ 92 h 275"/>
                <a:gd name="T24" fmla="*/ 11 w 119"/>
                <a:gd name="T25" fmla="*/ 104 h 275"/>
                <a:gd name="T26" fmla="*/ 22 w 119"/>
                <a:gd name="T27" fmla="*/ 126 h 275"/>
                <a:gd name="T28" fmla="*/ 35 w 119"/>
                <a:gd name="T29" fmla="*/ 147 h 275"/>
                <a:gd name="T30" fmla="*/ 49 w 119"/>
                <a:gd name="T31" fmla="*/ 168 h 275"/>
                <a:gd name="T32" fmla="*/ 63 w 119"/>
                <a:gd name="T33" fmla="*/ 188 h 275"/>
                <a:gd name="T34" fmla="*/ 75 w 119"/>
                <a:gd name="T35" fmla="*/ 210 h 275"/>
                <a:gd name="T36" fmla="*/ 89 w 119"/>
                <a:gd name="T37" fmla="*/ 231 h 275"/>
                <a:gd name="T38" fmla="*/ 101 w 119"/>
                <a:gd name="T39" fmla="*/ 252 h 275"/>
                <a:gd name="T40" fmla="*/ 112 w 119"/>
                <a:gd name="T41" fmla="*/ 274 h 275"/>
                <a:gd name="T42" fmla="*/ 114 w 119"/>
                <a:gd name="T43" fmla="*/ 275 h 275"/>
                <a:gd name="T44" fmla="*/ 117 w 119"/>
                <a:gd name="T45" fmla="*/ 275 h 275"/>
                <a:gd name="T46" fmla="*/ 119 w 119"/>
                <a:gd name="T47" fmla="*/ 275 h 275"/>
                <a:gd name="T48" fmla="*/ 119 w 119"/>
                <a:gd name="T49" fmla="*/ 274 h 275"/>
                <a:gd name="T50" fmla="*/ 112 w 119"/>
                <a:gd name="T51" fmla="*/ 259 h 275"/>
                <a:gd name="T52" fmla="*/ 106 w 119"/>
                <a:gd name="T53" fmla="*/ 246 h 275"/>
                <a:gd name="T54" fmla="*/ 99 w 119"/>
                <a:gd name="T55" fmla="*/ 231 h 275"/>
                <a:gd name="T56" fmla="*/ 91 w 119"/>
                <a:gd name="T57" fmla="*/ 216 h 275"/>
                <a:gd name="T58" fmla="*/ 83 w 119"/>
                <a:gd name="T59" fmla="*/ 202 h 275"/>
                <a:gd name="T60" fmla="*/ 73 w 119"/>
                <a:gd name="T61" fmla="*/ 188 h 275"/>
                <a:gd name="T62" fmla="*/ 64 w 119"/>
                <a:gd name="T63" fmla="*/ 176 h 275"/>
                <a:gd name="T64" fmla="*/ 54 w 119"/>
                <a:gd name="T65" fmla="*/ 163 h 275"/>
                <a:gd name="T66" fmla="*/ 49 w 119"/>
                <a:gd name="T67" fmla="*/ 156 h 275"/>
                <a:gd name="T68" fmla="*/ 42 w 119"/>
                <a:gd name="T69" fmla="*/ 147 h 275"/>
                <a:gd name="T70" fmla="*/ 38 w 119"/>
                <a:gd name="T71" fmla="*/ 139 h 275"/>
                <a:gd name="T72" fmla="*/ 33 w 119"/>
                <a:gd name="T73" fmla="*/ 130 h 275"/>
                <a:gd name="T74" fmla="*/ 29 w 119"/>
                <a:gd name="T75" fmla="*/ 121 h 275"/>
                <a:gd name="T76" fmla="*/ 23 w 119"/>
                <a:gd name="T77" fmla="*/ 112 h 275"/>
                <a:gd name="T78" fmla="*/ 19 w 119"/>
                <a:gd name="T79" fmla="*/ 104 h 275"/>
                <a:gd name="T80" fmla="*/ 15 w 119"/>
                <a:gd name="T81" fmla="*/ 95 h 275"/>
                <a:gd name="T82" fmla="*/ 9 w 119"/>
                <a:gd name="T83" fmla="*/ 80 h 275"/>
                <a:gd name="T84" fmla="*/ 7 w 119"/>
                <a:gd name="T85" fmla="*/ 66 h 275"/>
                <a:gd name="T86" fmla="*/ 10 w 119"/>
                <a:gd name="T87" fmla="*/ 51 h 275"/>
                <a:gd name="T88" fmla="*/ 12 w 119"/>
                <a:gd name="T89" fmla="*/ 36 h 275"/>
                <a:gd name="T90" fmla="*/ 13 w 119"/>
                <a:gd name="T91" fmla="*/ 29 h 275"/>
                <a:gd name="T92" fmla="*/ 16 w 119"/>
                <a:gd name="T93" fmla="*/ 22 h 275"/>
                <a:gd name="T94" fmla="*/ 19 w 119"/>
                <a:gd name="T95" fmla="*/ 16 h 275"/>
                <a:gd name="T96" fmla="*/ 23 w 119"/>
                <a:gd name="T97" fmla="*/ 11 h 275"/>
                <a:gd name="T98" fmla="*/ 31 w 119"/>
                <a:gd name="T99" fmla="*/ 4 h 275"/>
                <a:gd name="T100" fmla="*/ 35 w 119"/>
                <a:gd name="T101" fmla="*/ 3 h 275"/>
                <a:gd name="T102" fmla="*/ 37 w 119"/>
                <a:gd name="T103" fmla="*/ 6 h 275"/>
                <a:gd name="T104" fmla="*/ 39 w 119"/>
                <a:gd name="T105" fmla="*/ 13 h 275"/>
                <a:gd name="T106" fmla="*/ 39 w 119"/>
                <a:gd name="T107" fmla="*/ 15 h 275"/>
                <a:gd name="T108" fmla="*/ 38 w 119"/>
                <a:gd name="T109" fmla="*/ 17 h 275"/>
                <a:gd name="T110" fmla="*/ 38 w 119"/>
                <a:gd name="T111" fmla="*/ 20 h 275"/>
                <a:gd name="T112" fmla="*/ 37 w 119"/>
                <a:gd name="T113" fmla="*/ 22 h 275"/>
                <a:gd name="T114" fmla="*/ 37 w 119"/>
                <a:gd name="T115" fmla="*/ 22 h 275"/>
                <a:gd name="T116" fmla="*/ 38 w 119"/>
                <a:gd name="T117" fmla="*/ 22 h 275"/>
                <a:gd name="T118" fmla="*/ 39 w 119"/>
                <a:gd name="T119" fmla="*/ 22 h 275"/>
                <a:gd name="T120" fmla="*/ 39 w 119"/>
                <a:gd name="T121" fmla="*/ 22 h 275"/>
                <a:gd name="T122" fmla="*/ 39 w 119"/>
                <a:gd name="T123" fmla="*/ 22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9" h="275">
                  <a:moveTo>
                    <a:pt x="39" y="22"/>
                  </a:moveTo>
                  <a:lnTo>
                    <a:pt x="41" y="15"/>
                  </a:lnTo>
                  <a:lnTo>
                    <a:pt x="41" y="5"/>
                  </a:lnTo>
                  <a:lnTo>
                    <a:pt x="37" y="0"/>
                  </a:lnTo>
                  <a:lnTo>
                    <a:pt x="29" y="2"/>
                  </a:lnTo>
                  <a:lnTo>
                    <a:pt x="17" y="11"/>
                  </a:lnTo>
                  <a:lnTo>
                    <a:pt x="9" y="21"/>
                  </a:lnTo>
                  <a:lnTo>
                    <a:pt x="3" y="34"/>
                  </a:lnTo>
                  <a:lnTo>
                    <a:pt x="1" y="49"/>
                  </a:lnTo>
                  <a:lnTo>
                    <a:pt x="0" y="63"/>
                  </a:lnTo>
                  <a:lnTo>
                    <a:pt x="2" y="78"/>
                  </a:lnTo>
                  <a:lnTo>
                    <a:pt x="5" y="92"/>
                  </a:lnTo>
                  <a:lnTo>
                    <a:pt x="11" y="104"/>
                  </a:lnTo>
                  <a:lnTo>
                    <a:pt x="22" y="126"/>
                  </a:lnTo>
                  <a:lnTo>
                    <a:pt x="35" y="147"/>
                  </a:lnTo>
                  <a:lnTo>
                    <a:pt x="49" y="168"/>
                  </a:lnTo>
                  <a:lnTo>
                    <a:pt x="63" y="188"/>
                  </a:lnTo>
                  <a:lnTo>
                    <a:pt x="75" y="210"/>
                  </a:lnTo>
                  <a:lnTo>
                    <a:pt x="89" y="231"/>
                  </a:lnTo>
                  <a:lnTo>
                    <a:pt x="101" y="252"/>
                  </a:lnTo>
                  <a:lnTo>
                    <a:pt x="112" y="274"/>
                  </a:lnTo>
                  <a:lnTo>
                    <a:pt x="114" y="275"/>
                  </a:lnTo>
                  <a:lnTo>
                    <a:pt x="117" y="275"/>
                  </a:lnTo>
                  <a:lnTo>
                    <a:pt x="119" y="275"/>
                  </a:lnTo>
                  <a:lnTo>
                    <a:pt x="119" y="274"/>
                  </a:lnTo>
                  <a:lnTo>
                    <a:pt x="112" y="259"/>
                  </a:lnTo>
                  <a:lnTo>
                    <a:pt x="106" y="246"/>
                  </a:lnTo>
                  <a:lnTo>
                    <a:pt x="99" y="231"/>
                  </a:lnTo>
                  <a:lnTo>
                    <a:pt x="91" y="216"/>
                  </a:lnTo>
                  <a:lnTo>
                    <a:pt x="83" y="202"/>
                  </a:lnTo>
                  <a:lnTo>
                    <a:pt x="73" y="188"/>
                  </a:lnTo>
                  <a:lnTo>
                    <a:pt x="64" y="176"/>
                  </a:lnTo>
                  <a:lnTo>
                    <a:pt x="54" y="163"/>
                  </a:lnTo>
                  <a:lnTo>
                    <a:pt x="49" y="156"/>
                  </a:lnTo>
                  <a:lnTo>
                    <a:pt x="42" y="147"/>
                  </a:lnTo>
                  <a:lnTo>
                    <a:pt x="38" y="139"/>
                  </a:lnTo>
                  <a:lnTo>
                    <a:pt x="33" y="130"/>
                  </a:lnTo>
                  <a:lnTo>
                    <a:pt x="29" y="121"/>
                  </a:lnTo>
                  <a:lnTo>
                    <a:pt x="23" y="112"/>
                  </a:lnTo>
                  <a:lnTo>
                    <a:pt x="19" y="104"/>
                  </a:lnTo>
                  <a:lnTo>
                    <a:pt x="15" y="95"/>
                  </a:lnTo>
                  <a:lnTo>
                    <a:pt x="9" y="80"/>
                  </a:lnTo>
                  <a:lnTo>
                    <a:pt x="7" y="66"/>
                  </a:lnTo>
                  <a:lnTo>
                    <a:pt x="10" y="51"/>
                  </a:lnTo>
                  <a:lnTo>
                    <a:pt x="12" y="36"/>
                  </a:lnTo>
                  <a:lnTo>
                    <a:pt x="13" y="29"/>
                  </a:lnTo>
                  <a:lnTo>
                    <a:pt x="16" y="22"/>
                  </a:lnTo>
                  <a:lnTo>
                    <a:pt x="19" y="16"/>
                  </a:lnTo>
                  <a:lnTo>
                    <a:pt x="23" y="11"/>
                  </a:lnTo>
                  <a:lnTo>
                    <a:pt x="31" y="4"/>
                  </a:lnTo>
                  <a:lnTo>
                    <a:pt x="35" y="3"/>
                  </a:lnTo>
                  <a:lnTo>
                    <a:pt x="37" y="6"/>
                  </a:lnTo>
                  <a:lnTo>
                    <a:pt x="39" y="13"/>
                  </a:lnTo>
                  <a:lnTo>
                    <a:pt x="39" y="15"/>
                  </a:lnTo>
                  <a:lnTo>
                    <a:pt x="38" y="17"/>
                  </a:lnTo>
                  <a:lnTo>
                    <a:pt x="38" y="20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8" y="22"/>
                  </a:lnTo>
                  <a:lnTo>
                    <a:pt x="39" y="22"/>
                  </a:lnTo>
                  <a:lnTo>
                    <a:pt x="39" y="22"/>
                  </a:lnTo>
                  <a:lnTo>
                    <a:pt x="39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8" name="Freeform 88"/>
            <p:cNvSpPr>
              <a:spLocks/>
            </p:cNvSpPr>
            <p:nvPr/>
          </p:nvSpPr>
          <p:spPr bwMode="auto">
            <a:xfrm>
              <a:off x="5152" y="2933"/>
              <a:ext cx="244" cy="76"/>
            </a:xfrm>
            <a:custGeom>
              <a:avLst/>
              <a:gdLst>
                <a:gd name="T0" fmla="*/ 0 w 244"/>
                <a:gd name="T1" fmla="*/ 21 h 76"/>
                <a:gd name="T2" fmla="*/ 5 w 244"/>
                <a:gd name="T3" fmla="*/ 31 h 76"/>
                <a:gd name="T4" fmla="*/ 11 w 244"/>
                <a:gd name="T5" fmla="*/ 39 h 76"/>
                <a:gd name="T6" fmla="*/ 17 w 244"/>
                <a:gd name="T7" fmla="*/ 48 h 76"/>
                <a:gd name="T8" fmla="*/ 25 w 244"/>
                <a:gd name="T9" fmla="*/ 55 h 76"/>
                <a:gd name="T10" fmla="*/ 32 w 244"/>
                <a:gd name="T11" fmla="*/ 61 h 76"/>
                <a:gd name="T12" fmla="*/ 40 w 244"/>
                <a:gd name="T13" fmla="*/ 67 h 76"/>
                <a:gd name="T14" fmla="*/ 49 w 244"/>
                <a:gd name="T15" fmla="*/ 71 h 76"/>
                <a:gd name="T16" fmla="*/ 59 w 244"/>
                <a:gd name="T17" fmla="*/ 74 h 76"/>
                <a:gd name="T18" fmla="*/ 70 w 244"/>
                <a:gd name="T19" fmla="*/ 76 h 76"/>
                <a:gd name="T20" fmla="*/ 80 w 244"/>
                <a:gd name="T21" fmla="*/ 76 h 76"/>
                <a:gd name="T22" fmla="*/ 90 w 244"/>
                <a:gd name="T23" fmla="*/ 76 h 76"/>
                <a:gd name="T24" fmla="*/ 101 w 244"/>
                <a:gd name="T25" fmla="*/ 75 h 76"/>
                <a:gd name="T26" fmla="*/ 111 w 244"/>
                <a:gd name="T27" fmla="*/ 74 h 76"/>
                <a:gd name="T28" fmla="*/ 121 w 244"/>
                <a:gd name="T29" fmla="*/ 71 h 76"/>
                <a:gd name="T30" fmla="*/ 132 w 244"/>
                <a:gd name="T31" fmla="*/ 69 h 76"/>
                <a:gd name="T32" fmla="*/ 141 w 244"/>
                <a:gd name="T33" fmla="*/ 66 h 76"/>
                <a:gd name="T34" fmla="*/ 154 w 244"/>
                <a:gd name="T35" fmla="*/ 61 h 76"/>
                <a:gd name="T36" fmla="*/ 169 w 244"/>
                <a:gd name="T37" fmla="*/ 55 h 76"/>
                <a:gd name="T38" fmla="*/ 183 w 244"/>
                <a:gd name="T39" fmla="*/ 49 h 76"/>
                <a:gd name="T40" fmla="*/ 197 w 244"/>
                <a:gd name="T41" fmla="*/ 40 h 76"/>
                <a:gd name="T42" fmla="*/ 212 w 244"/>
                <a:gd name="T43" fmla="*/ 32 h 76"/>
                <a:gd name="T44" fmla="*/ 225 w 244"/>
                <a:gd name="T45" fmla="*/ 22 h 76"/>
                <a:gd name="T46" fmla="*/ 235 w 244"/>
                <a:gd name="T47" fmla="*/ 12 h 76"/>
                <a:gd name="T48" fmla="*/ 244 w 244"/>
                <a:gd name="T49" fmla="*/ 0 h 76"/>
                <a:gd name="T50" fmla="*/ 244 w 244"/>
                <a:gd name="T51" fmla="*/ 0 h 76"/>
                <a:gd name="T52" fmla="*/ 243 w 244"/>
                <a:gd name="T53" fmla="*/ 0 h 76"/>
                <a:gd name="T54" fmla="*/ 242 w 244"/>
                <a:gd name="T55" fmla="*/ 0 h 76"/>
                <a:gd name="T56" fmla="*/ 241 w 244"/>
                <a:gd name="T57" fmla="*/ 1 h 76"/>
                <a:gd name="T58" fmla="*/ 230 w 244"/>
                <a:gd name="T59" fmla="*/ 14 h 76"/>
                <a:gd name="T60" fmla="*/ 216 w 244"/>
                <a:gd name="T61" fmla="*/ 25 h 76"/>
                <a:gd name="T62" fmla="*/ 200 w 244"/>
                <a:gd name="T63" fmla="*/ 37 h 76"/>
                <a:gd name="T64" fmla="*/ 182 w 244"/>
                <a:gd name="T65" fmla="*/ 47 h 76"/>
                <a:gd name="T66" fmla="*/ 164 w 244"/>
                <a:gd name="T67" fmla="*/ 55 h 76"/>
                <a:gd name="T68" fmla="*/ 146 w 244"/>
                <a:gd name="T69" fmla="*/ 62 h 76"/>
                <a:gd name="T70" fmla="*/ 128 w 244"/>
                <a:gd name="T71" fmla="*/ 68 h 76"/>
                <a:gd name="T72" fmla="*/ 112 w 244"/>
                <a:gd name="T73" fmla="*/ 71 h 76"/>
                <a:gd name="T74" fmla="*/ 103 w 244"/>
                <a:gd name="T75" fmla="*/ 72 h 76"/>
                <a:gd name="T76" fmla="*/ 93 w 244"/>
                <a:gd name="T77" fmla="*/ 73 h 76"/>
                <a:gd name="T78" fmla="*/ 83 w 244"/>
                <a:gd name="T79" fmla="*/ 73 h 76"/>
                <a:gd name="T80" fmla="*/ 72 w 244"/>
                <a:gd name="T81" fmla="*/ 73 h 76"/>
                <a:gd name="T82" fmla="*/ 63 w 244"/>
                <a:gd name="T83" fmla="*/ 72 h 76"/>
                <a:gd name="T84" fmla="*/ 53 w 244"/>
                <a:gd name="T85" fmla="*/ 70 h 76"/>
                <a:gd name="T86" fmla="*/ 44 w 244"/>
                <a:gd name="T87" fmla="*/ 66 h 76"/>
                <a:gd name="T88" fmla="*/ 35 w 244"/>
                <a:gd name="T89" fmla="*/ 60 h 76"/>
                <a:gd name="T90" fmla="*/ 30 w 244"/>
                <a:gd name="T91" fmla="*/ 56 h 76"/>
                <a:gd name="T92" fmla="*/ 26 w 244"/>
                <a:gd name="T93" fmla="*/ 51 h 76"/>
                <a:gd name="T94" fmla="*/ 21 w 244"/>
                <a:gd name="T95" fmla="*/ 47 h 76"/>
                <a:gd name="T96" fmla="*/ 17 w 244"/>
                <a:gd name="T97" fmla="*/ 41 h 76"/>
                <a:gd name="T98" fmla="*/ 13 w 244"/>
                <a:gd name="T99" fmla="*/ 36 h 76"/>
                <a:gd name="T100" fmla="*/ 9 w 244"/>
                <a:gd name="T101" fmla="*/ 30 h 76"/>
                <a:gd name="T102" fmla="*/ 5 w 244"/>
                <a:gd name="T103" fmla="*/ 24 h 76"/>
                <a:gd name="T104" fmla="*/ 2 w 244"/>
                <a:gd name="T105" fmla="*/ 19 h 76"/>
                <a:gd name="T106" fmla="*/ 2 w 244"/>
                <a:gd name="T107" fmla="*/ 19 h 76"/>
                <a:gd name="T108" fmla="*/ 1 w 244"/>
                <a:gd name="T109" fmla="*/ 19 h 76"/>
                <a:gd name="T110" fmla="*/ 0 w 244"/>
                <a:gd name="T111" fmla="*/ 20 h 76"/>
                <a:gd name="T112" fmla="*/ 0 w 244"/>
                <a:gd name="T113" fmla="*/ 21 h 76"/>
                <a:gd name="T114" fmla="*/ 0 w 244"/>
                <a:gd name="T115" fmla="*/ 2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4" h="76">
                  <a:moveTo>
                    <a:pt x="0" y="21"/>
                  </a:moveTo>
                  <a:lnTo>
                    <a:pt x="5" y="31"/>
                  </a:lnTo>
                  <a:lnTo>
                    <a:pt x="11" y="39"/>
                  </a:lnTo>
                  <a:lnTo>
                    <a:pt x="17" y="48"/>
                  </a:lnTo>
                  <a:lnTo>
                    <a:pt x="25" y="55"/>
                  </a:lnTo>
                  <a:lnTo>
                    <a:pt x="32" y="61"/>
                  </a:lnTo>
                  <a:lnTo>
                    <a:pt x="40" y="67"/>
                  </a:lnTo>
                  <a:lnTo>
                    <a:pt x="49" y="71"/>
                  </a:lnTo>
                  <a:lnTo>
                    <a:pt x="59" y="74"/>
                  </a:lnTo>
                  <a:lnTo>
                    <a:pt x="70" y="76"/>
                  </a:lnTo>
                  <a:lnTo>
                    <a:pt x="80" y="76"/>
                  </a:lnTo>
                  <a:lnTo>
                    <a:pt x="90" y="76"/>
                  </a:lnTo>
                  <a:lnTo>
                    <a:pt x="101" y="75"/>
                  </a:lnTo>
                  <a:lnTo>
                    <a:pt x="111" y="74"/>
                  </a:lnTo>
                  <a:lnTo>
                    <a:pt x="121" y="71"/>
                  </a:lnTo>
                  <a:lnTo>
                    <a:pt x="132" y="69"/>
                  </a:lnTo>
                  <a:lnTo>
                    <a:pt x="141" y="66"/>
                  </a:lnTo>
                  <a:lnTo>
                    <a:pt x="154" y="61"/>
                  </a:lnTo>
                  <a:lnTo>
                    <a:pt x="169" y="55"/>
                  </a:lnTo>
                  <a:lnTo>
                    <a:pt x="183" y="49"/>
                  </a:lnTo>
                  <a:lnTo>
                    <a:pt x="197" y="40"/>
                  </a:lnTo>
                  <a:lnTo>
                    <a:pt x="212" y="32"/>
                  </a:lnTo>
                  <a:lnTo>
                    <a:pt x="225" y="22"/>
                  </a:lnTo>
                  <a:lnTo>
                    <a:pt x="235" y="12"/>
                  </a:lnTo>
                  <a:lnTo>
                    <a:pt x="244" y="0"/>
                  </a:lnTo>
                  <a:lnTo>
                    <a:pt x="244" y="0"/>
                  </a:lnTo>
                  <a:lnTo>
                    <a:pt x="243" y="0"/>
                  </a:lnTo>
                  <a:lnTo>
                    <a:pt x="242" y="0"/>
                  </a:lnTo>
                  <a:lnTo>
                    <a:pt x="241" y="1"/>
                  </a:lnTo>
                  <a:lnTo>
                    <a:pt x="230" y="14"/>
                  </a:lnTo>
                  <a:lnTo>
                    <a:pt x="216" y="25"/>
                  </a:lnTo>
                  <a:lnTo>
                    <a:pt x="200" y="37"/>
                  </a:lnTo>
                  <a:lnTo>
                    <a:pt x="182" y="47"/>
                  </a:lnTo>
                  <a:lnTo>
                    <a:pt x="164" y="55"/>
                  </a:lnTo>
                  <a:lnTo>
                    <a:pt x="146" y="62"/>
                  </a:lnTo>
                  <a:lnTo>
                    <a:pt x="128" y="68"/>
                  </a:lnTo>
                  <a:lnTo>
                    <a:pt x="112" y="71"/>
                  </a:lnTo>
                  <a:lnTo>
                    <a:pt x="103" y="72"/>
                  </a:lnTo>
                  <a:lnTo>
                    <a:pt x="93" y="73"/>
                  </a:lnTo>
                  <a:lnTo>
                    <a:pt x="83" y="73"/>
                  </a:lnTo>
                  <a:lnTo>
                    <a:pt x="72" y="73"/>
                  </a:lnTo>
                  <a:lnTo>
                    <a:pt x="63" y="72"/>
                  </a:lnTo>
                  <a:lnTo>
                    <a:pt x="53" y="70"/>
                  </a:lnTo>
                  <a:lnTo>
                    <a:pt x="44" y="66"/>
                  </a:lnTo>
                  <a:lnTo>
                    <a:pt x="35" y="60"/>
                  </a:lnTo>
                  <a:lnTo>
                    <a:pt x="30" y="56"/>
                  </a:lnTo>
                  <a:lnTo>
                    <a:pt x="26" y="51"/>
                  </a:lnTo>
                  <a:lnTo>
                    <a:pt x="21" y="47"/>
                  </a:lnTo>
                  <a:lnTo>
                    <a:pt x="17" y="41"/>
                  </a:lnTo>
                  <a:lnTo>
                    <a:pt x="13" y="36"/>
                  </a:lnTo>
                  <a:lnTo>
                    <a:pt x="9" y="30"/>
                  </a:lnTo>
                  <a:lnTo>
                    <a:pt x="5" y="24"/>
                  </a:lnTo>
                  <a:lnTo>
                    <a:pt x="2" y="19"/>
                  </a:lnTo>
                  <a:lnTo>
                    <a:pt x="2" y="19"/>
                  </a:lnTo>
                  <a:lnTo>
                    <a:pt x="1" y="19"/>
                  </a:lnTo>
                  <a:lnTo>
                    <a:pt x="0" y="20"/>
                  </a:lnTo>
                  <a:lnTo>
                    <a:pt x="0" y="21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69" name="Freeform 89"/>
            <p:cNvSpPr>
              <a:spLocks/>
            </p:cNvSpPr>
            <p:nvPr/>
          </p:nvSpPr>
          <p:spPr bwMode="auto">
            <a:xfrm>
              <a:off x="5003" y="3060"/>
              <a:ext cx="116" cy="749"/>
            </a:xfrm>
            <a:custGeom>
              <a:avLst/>
              <a:gdLst>
                <a:gd name="T0" fmla="*/ 6 w 116"/>
                <a:gd name="T1" fmla="*/ 23 h 749"/>
                <a:gd name="T2" fmla="*/ 0 w 116"/>
                <a:gd name="T3" fmla="*/ 68 h 749"/>
                <a:gd name="T4" fmla="*/ 1 w 116"/>
                <a:gd name="T5" fmla="*/ 103 h 749"/>
                <a:gd name="T6" fmla="*/ 9 w 116"/>
                <a:gd name="T7" fmla="*/ 127 h 749"/>
                <a:gd name="T8" fmla="*/ 22 w 116"/>
                <a:gd name="T9" fmla="*/ 148 h 749"/>
                <a:gd name="T10" fmla="*/ 36 w 116"/>
                <a:gd name="T11" fmla="*/ 169 h 749"/>
                <a:gd name="T12" fmla="*/ 57 w 116"/>
                <a:gd name="T13" fmla="*/ 202 h 749"/>
                <a:gd name="T14" fmla="*/ 84 w 116"/>
                <a:gd name="T15" fmla="*/ 252 h 749"/>
                <a:gd name="T16" fmla="*/ 102 w 116"/>
                <a:gd name="T17" fmla="*/ 304 h 749"/>
                <a:gd name="T18" fmla="*/ 105 w 116"/>
                <a:gd name="T19" fmla="*/ 358 h 749"/>
                <a:gd name="T20" fmla="*/ 93 w 116"/>
                <a:gd name="T21" fmla="*/ 403 h 749"/>
                <a:gd name="T22" fmla="*/ 77 w 116"/>
                <a:gd name="T23" fmla="*/ 442 h 749"/>
                <a:gd name="T24" fmla="*/ 61 w 116"/>
                <a:gd name="T25" fmla="*/ 480 h 749"/>
                <a:gd name="T26" fmla="*/ 44 w 116"/>
                <a:gd name="T27" fmla="*/ 517 h 749"/>
                <a:gd name="T28" fmla="*/ 28 w 116"/>
                <a:gd name="T29" fmla="*/ 561 h 749"/>
                <a:gd name="T30" fmla="*/ 14 w 116"/>
                <a:gd name="T31" fmla="*/ 614 h 749"/>
                <a:gd name="T32" fmla="*/ 4 w 116"/>
                <a:gd name="T33" fmla="*/ 667 h 749"/>
                <a:gd name="T34" fmla="*/ 1 w 116"/>
                <a:gd name="T35" fmla="*/ 721 h 749"/>
                <a:gd name="T36" fmla="*/ 2 w 116"/>
                <a:gd name="T37" fmla="*/ 749 h 749"/>
                <a:gd name="T38" fmla="*/ 4 w 116"/>
                <a:gd name="T39" fmla="*/ 748 h 749"/>
                <a:gd name="T40" fmla="*/ 4 w 116"/>
                <a:gd name="T41" fmla="*/ 720 h 749"/>
                <a:gd name="T42" fmla="*/ 8 w 116"/>
                <a:gd name="T43" fmla="*/ 665 h 749"/>
                <a:gd name="T44" fmla="*/ 19 w 116"/>
                <a:gd name="T45" fmla="*/ 612 h 749"/>
                <a:gd name="T46" fmla="*/ 34 w 116"/>
                <a:gd name="T47" fmla="*/ 559 h 749"/>
                <a:gd name="T48" fmla="*/ 51 w 116"/>
                <a:gd name="T49" fmla="*/ 516 h 749"/>
                <a:gd name="T50" fmla="*/ 68 w 116"/>
                <a:gd name="T51" fmla="*/ 479 h 749"/>
                <a:gd name="T52" fmla="*/ 85 w 116"/>
                <a:gd name="T53" fmla="*/ 443 h 749"/>
                <a:gd name="T54" fmla="*/ 100 w 116"/>
                <a:gd name="T55" fmla="*/ 406 h 749"/>
                <a:gd name="T56" fmla="*/ 113 w 116"/>
                <a:gd name="T57" fmla="*/ 366 h 749"/>
                <a:gd name="T58" fmla="*/ 115 w 116"/>
                <a:gd name="T59" fmla="*/ 326 h 749"/>
                <a:gd name="T60" fmla="*/ 107 w 116"/>
                <a:gd name="T61" fmla="*/ 286 h 749"/>
                <a:gd name="T62" fmla="*/ 91 w 116"/>
                <a:gd name="T63" fmla="*/ 248 h 749"/>
                <a:gd name="T64" fmla="*/ 76 w 116"/>
                <a:gd name="T65" fmla="*/ 216 h 749"/>
                <a:gd name="T66" fmla="*/ 60 w 116"/>
                <a:gd name="T67" fmla="*/ 191 h 749"/>
                <a:gd name="T68" fmla="*/ 44 w 116"/>
                <a:gd name="T69" fmla="*/ 166 h 749"/>
                <a:gd name="T70" fmla="*/ 28 w 116"/>
                <a:gd name="T71" fmla="*/ 141 h 749"/>
                <a:gd name="T72" fmla="*/ 8 w 116"/>
                <a:gd name="T73" fmla="*/ 98 h 749"/>
                <a:gd name="T74" fmla="*/ 8 w 116"/>
                <a:gd name="T75" fmla="*/ 33 h 749"/>
                <a:gd name="T76" fmla="*/ 16 w 116"/>
                <a:gd name="T77" fmla="*/ 0 h 749"/>
                <a:gd name="T78" fmla="*/ 14 w 116"/>
                <a:gd name="T79" fmla="*/ 1 h 749"/>
                <a:gd name="T80" fmla="*/ 13 w 116"/>
                <a:gd name="T81" fmla="*/ 2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749">
                  <a:moveTo>
                    <a:pt x="13" y="2"/>
                  </a:moveTo>
                  <a:lnTo>
                    <a:pt x="6" y="23"/>
                  </a:lnTo>
                  <a:lnTo>
                    <a:pt x="2" y="46"/>
                  </a:lnTo>
                  <a:lnTo>
                    <a:pt x="0" y="68"/>
                  </a:lnTo>
                  <a:lnTo>
                    <a:pt x="0" y="90"/>
                  </a:lnTo>
                  <a:lnTo>
                    <a:pt x="1" y="103"/>
                  </a:lnTo>
                  <a:lnTo>
                    <a:pt x="4" y="115"/>
                  </a:lnTo>
                  <a:lnTo>
                    <a:pt x="9" y="127"/>
                  </a:lnTo>
                  <a:lnTo>
                    <a:pt x="16" y="138"/>
                  </a:lnTo>
                  <a:lnTo>
                    <a:pt x="22" y="148"/>
                  </a:lnTo>
                  <a:lnTo>
                    <a:pt x="30" y="159"/>
                  </a:lnTo>
                  <a:lnTo>
                    <a:pt x="36" y="169"/>
                  </a:lnTo>
                  <a:lnTo>
                    <a:pt x="43" y="180"/>
                  </a:lnTo>
                  <a:lnTo>
                    <a:pt x="57" y="202"/>
                  </a:lnTo>
                  <a:lnTo>
                    <a:pt x="71" y="227"/>
                  </a:lnTo>
                  <a:lnTo>
                    <a:pt x="84" y="252"/>
                  </a:lnTo>
                  <a:lnTo>
                    <a:pt x="94" y="277"/>
                  </a:lnTo>
                  <a:lnTo>
                    <a:pt x="102" y="304"/>
                  </a:lnTo>
                  <a:lnTo>
                    <a:pt x="106" y="331"/>
                  </a:lnTo>
                  <a:lnTo>
                    <a:pt x="105" y="358"/>
                  </a:lnTo>
                  <a:lnTo>
                    <a:pt x="99" y="384"/>
                  </a:lnTo>
                  <a:lnTo>
                    <a:pt x="93" y="403"/>
                  </a:lnTo>
                  <a:lnTo>
                    <a:pt x="86" y="422"/>
                  </a:lnTo>
                  <a:lnTo>
                    <a:pt x="77" y="442"/>
                  </a:lnTo>
                  <a:lnTo>
                    <a:pt x="70" y="461"/>
                  </a:lnTo>
                  <a:lnTo>
                    <a:pt x="61" y="480"/>
                  </a:lnTo>
                  <a:lnTo>
                    <a:pt x="53" y="498"/>
                  </a:lnTo>
                  <a:lnTo>
                    <a:pt x="44" y="517"/>
                  </a:lnTo>
                  <a:lnTo>
                    <a:pt x="37" y="536"/>
                  </a:lnTo>
                  <a:lnTo>
                    <a:pt x="28" y="561"/>
                  </a:lnTo>
                  <a:lnTo>
                    <a:pt x="20" y="588"/>
                  </a:lnTo>
                  <a:lnTo>
                    <a:pt x="14" y="614"/>
                  </a:lnTo>
                  <a:lnTo>
                    <a:pt x="8" y="641"/>
                  </a:lnTo>
                  <a:lnTo>
                    <a:pt x="4" y="667"/>
                  </a:lnTo>
                  <a:lnTo>
                    <a:pt x="2" y="694"/>
                  </a:lnTo>
                  <a:lnTo>
                    <a:pt x="1" y="721"/>
                  </a:lnTo>
                  <a:lnTo>
                    <a:pt x="2" y="749"/>
                  </a:lnTo>
                  <a:lnTo>
                    <a:pt x="2" y="749"/>
                  </a:lnTo>
                  <a:lnTo>
                    <a:pt x="3" y="748"/>
                  </a:lnTo>
                  <a:lnTo>
                    <a:pt x="4" y="748"/>
                  </a:lnTo>
                  <a:lnTo>
                    <a:pt x="4" y="748"/>
                  </a:lnTo>
                  <a:lnTo>
                    <a:pt x="4" y="720"/>
                  </a:lnTo>
                  <a:lnTo>
                    <a:pt x="5" y="692"/>
                  </a:lnTo>
                  <a:lnTo>
                    <a:pt x="8" y="665"/>
                  </a:lnTo>
                  <a:lnTo>
                    <a:pt x="13" y="638"/>
                  </a:lnTo>
                  <a:lnTo>
                    <a:pt x="19" y="612"/>
                  </a:lnTo>
                  <a:lnTo>
                    <a:pt x="25" y="586"/>
                  </a:lnTo>
                  <a:lnTo>
                    <a:pt x="34" y="559"/>
                  </a:lnTo>
                  <a:lnTo>
                    <a:pt x="43" y="534"/>
                  </a:lnTo>
                  <a:lnTo>
                    <a:pt x="51" y="516"/>
                  </a:lnTo>
                  <a:lnTo>
                    <a:pt x="59" y="497"/>
                  </a:lnTo>
                  <a:lnTo>
                    <a:pt x="68" y="479"/>
                  </a:lnTo>
                  <a:lnTo>
                    <a:pt x="76" y="461"/>
                  </a:lnTo>
                  <a:lnTo>
                    <a:pt x="85" y="443"/>
                  </a:lnTo>
                  <a:lnTo>
                    <a:pt x="93" y="424"/>
                  </a:lnTo>
                  <a:lnTo>
                    <a:pt x="100" y="406"/>
                  </a:lnTo>
                  <a:lnTo>
                    <a:pt x="108" y="386"/>
                  </a:lnTo>
                  <a:lnTo>
                    <a:pt x="113" y="366"/>
                  </a:lnTo>
                  <a:lnTo>
                    <a:pt x="116" y="346"/>
                  </a:lnTo>
                  <a:lnTo>
                    <a:pt x="115" y="326"/>
                  </a:lnTo>
                  <a:lnTo>
                    <a:pt x="112" y="306"/>
                  </a:lnTo>
                  <a:lnTo>
                    <a:pt x="107" y="286"/>
                  </a:lnTo>
                  <a:lnTo>
                    <a:pt x="99" y="267"/>
                  </a:lnTo>
                  <a:lnTo>
                    <a:pt x="91" y="248"/>
                  </a:lnTo>
                  <a:lnTo>
                    <a:pt x="82" y="229"/>
                  </a:lnTo>
                  <a:lnTo>
                    <a:pt x="76" y="216"/>
                  </a:lnTo>
                  <a:lnTo>
                    <a:pt x="69" y="203"/>
                  </a:lnTo>
                  <a:lnTo>
                    <a:pt x="60" y="191"/>
                  </a:lnTo>
                  <a:lnTo>
                    <a:pt x="53" y="178"/>
                  </a:lnTo>
                  <a:lnTo>
                    <a:pt x="44" y="166"/>
                  </a:lnTo>
                  <a:lnTo>
                    <a:pt x="36" y="154"/>
                  </a:lnTo>
                  <a:lnTo>
                    <a:pt x="28" y="141"/>
                  </a:lnTo>
                  <a:lnTo>
                    <a:pt x="21" y="128"/>
                  </a:lnTo>
                  <a:lnTo>
                    <a:pt x="8" y="98"/>
                  </a:lnTo>
                  <a:lnTo>
                    <a:pt x="5" y="66"/>
                  </a:lnTo>
                  <a:lnTo>
                    <a:pt x="8" y="33"/>
                  </a:lnTo>
                  <a:lnTo>
                    <a:pt x="16" y="1"/>
                  </a:lnTo>
                  <a:lnTo>
                    <a:pt x="16" y="0"/>
                  </a:lnTo>
                  <a:lnTo>
                    <a:pt x="15" y="0"/>
                  </a:lnTo>
                  <a:lnTo>
                    <a:pt x="14" y="1"/>
                  </a:lnTo>
                  <a:lnTo>
                    <a:pt x="13" y="2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0" name="Freeform 90"/>
            <p:cNvSpPr>
              <a:spLocks/>
            </p:cNvSpPr>
            <p:nvPr/>
          </p:nvSpPr>
          <p:spPr bwMode="auto">
            <a:xfrm>
              <a:off x="5465" y="3888"/>
              <a:ext cx="86" cy="430"/>
            </a:xfrm>
            <a:custGeom>
              <a:avLst/>
              <a:gdLst>
                <a:gd name="T0" fmla="*/ 1 w 86"/>
                <a:gd name="T1" fmla="*/ 429 h 430"/>
                <a:gd name="T2" fmla="*/ 3 w 86"/>
                <a:gd name="T3" fmla="*/ 400 h 430"/>
                <a:gd name="T4" fmla="*/ 6 w 86"/>
                <a:gd name="T5" fmla="*/ 371 h 430"/>
                <a:gd name="T6" fmla="*/ 9 w 86"/>
                <a:gd name="T7" fmla="*/ 342 h 430"/>
                <a:gd name="T8" fmla="*/ 12 w 86"/>
                <a:gd name="T9" fmla="*/ 313 h 430"/>
                <a:gd name="T10" fmla="*/ 18 w 86"/>
                <a:gd name="T11" fmla="*/ 285 h 430"/>
                <a:gd name="T12" fmla="*/ 23 w 86"/>
                <a:gd name="T13" fmla="*/ 256 h 430"/>
                <a:gd name="T14" fmla="*/ 29 w 86"/>
                <a:gd name="T15" fmla="*/ 229 h 430"/>
                <a:gd name="T16" fmla="*/ 37 w 86"/>
                <a:gd name="T17" fmla="*/ 201 h 430"/>
                <a:gd name="T18" fmla="*/ 44 w 86"/>
                <a:gd name="T19" fmla="*/ 177 h 430"/>
                <a:gd name="T20" fmla="*/ 51 w 86"/>
                <a:gd name="T21" fmla="*/ 152 h 430"/>
                <a:gd name="T22" fmla="*/ 58 w 86"/>
                <a:gd name="T23" fmla="*/ 129 h 430"/>
                <a:gd name="T24" fmla="*/ 65 w 86"/>
                <a:gd name="T25" fmla="*/ 105 h 430"/>
                <a:gd name="T26" fmla="*/ 72 w 86"/>
                <a:gd name="T27" fmla="*/ 80 h 430"/>
                <a:gd name="T28" fmla="*/ 77 w 86"/>
                <a:gd name="T29" fmla="*/ 56 h 430"/>
                <a:gd name="T30" fmla="*/ 82 w 86"/>
                <a:gd name="T31" fmla="*/ 31 h 430"/>
                <a:gd name="T32" fmla="*/ 86 w 86"/>
                <a:gd name="T33" fmla="*/ 6 h 430"/>
                <a:gd name="T34" fmla="*/ 85 w 86"/>
                <a:gd name="T35" fmla="*/ 2 h 430"/>
                <a:gd name="T36" fmla="*/ 83 w 86"/>
                <a:gd name="T37" fmla="*/ 0 h 430"/>
                <a:gd name="T38" fmla="*/ 81 w 86"/>
                <a:gd name="T39" fmla="*/ 1 h 430"/>
                <a:gd name="T40" fmla="*/ 79 w 86"/>
                <a:gd name="T41" fmla="*/ 5 h 430"/>
                <a:gd name="T42" fmla="*/ 75 w 86"/>
                <a:gd name="T43" fmla="*/ 33 h 430"/>
                <a:gd name="T44" fmla="*/ 69 w 86"/>
                <a:gd name="T45" fmla="*/ 59 h 430"/>
                <a:gd name="T46" fmla="*/ 63 w 86"/>
                <a:gd name="T47" fmla="*/ 86 h 430"/>
                <a:gd name="T48" fmla="*/ 57 w 86"/>
                <a:gd name="T49" fmla="*/ 112 h 430"/>
                <a:gd name="T50" fmla="*/ 49 w 86"/>
                <a:gd name="T51" fmla="*/ 139 h 430"/>
                <a:gd name="T52" fmla="*/ 42 w 86"/>
                <a:gd name="T53" fmla="*/ 165 h 430"/>
                <a:gd name="T54" fmla="*/ 35 w 86"/>
                <a:gd name="T55" fmla="*/ 193 h 430"/>
                <a:gd name="T56" fmla="*/ 27 w 86"/>
                <a:gd name="T57" fmla="*/ 219 h 430"/>
                <a:gd name="T58" fmla="*/ 15 w 86"/>
                <a:gd name="T59" fmla="*/ 271 h 430"/>
                <a:gd name="T60" fmla="*/ 8 w 86"/>
                <a:gd name="T61" fmla="*/ 323 h 430"/>
                <a:gd name="T62" fmla="*/ 3 w 86"/>
                <a:gd name="T63" fmla="*/ 376 h 430"/>
                <a:gd name="T64" fmla="*/ 0 w 86"/>
                <a:gd name="T65" fmla="*/ 429 h 430"/>
                <a:gd name="T66" fmla="*/ 0 w 86"/>
                <a:gd name="T67" fmla="*/ 430 h 430"/>
                <a:gd name="T68" fmla="*/ 0 w 86"/>
                <a:gd name="T69" fmla="*/ 430 h 430"/>
                <a:gd name="T70" fmla="*/ 1 w 86"/>
                <a:gd name="T71" fmla="*/ 430 h 430"/>
                <a:gd name="T72" fmla="*/ 1 w 86"/>
                <a:gd name="T73" fmla="*/ 429 h 430"/>
                <a:gd name="T74" fmla="*/ 1 w 86"/>
                <a:gd name="T75" fmla="*/ 429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6" h="430">
                  <a:moveTo>
                    <a:pt x="1" y="429"/>
                  </a:moveTo>
                  <a:lnTo>
                    <a:pt x="3" y="400"/>
                  </a:lnTo>
                  <a:lnTo>
                    <a:pt x="6" y="371"/>
                  </a:lnTo>
                  <a:lnTo>
                    <a:pt x="9" y="342"/>
                  </a:lnTo>
                  <a:lnTo>
                    <a:pt x="12" y="313"/>
                  </a:lnTo>
                  <a:lnTo>
                    <a:pt x="18" y="285"/>
                  </a:lnTo>
                  <a:lnTo>
                    <a:pt x="23" y="256"/>
                  </a:lnTo>
                  <a:lnTo>
                    <a:pt x="29" y="229"/>
                  </a:lnTo>
                  <a:lnTo>
                    <a:pt x="37" y="201"/>
                  </a:lnTo>
                  <a:lnTo>
                    <a:pt x="44" y="177"/>
                  </a:lnTo>
                  <a:lnTo>
                    <a:pt x="51" y="152"/>
                  </a:lnTo>
                  <a:lnTo>
                    <a:pt x="58" y="129"/>
                  </a:lnTo>
                  <a:lnTo>
                    <a:pt x="65" y="105"/>
                  </a:lnTo>
                  <a:lnTo>
                    <a:pt x="72" y="80"/>
                  </a:lnTo>
                  <a:lnTo>
                    <a:pt x="77" y="56"/>
                  </a:lnTo>
                  <a:lnTo>
                    <a:pt x="82" y="31"/>
                  </a:lnTo>
                  <a:lnTo>
                    <a:pt x="86" y="6"/>
                  </a:lnTo>
                  <a:lnTo>
                    <a:pt x="85" y="2"/>
                  </a:lnTo>
                  <a:lnTo>
                    <a:pt x="83" y="0"/>
                  </a:lnTo>
                  <a:lnTo>
                    <a:pt x="81" y="1"/>
                  </a:lnTo>
                  <a:lnTo>
                    <a:pt x="79" y="5"/>
                  </a:lnTo>
                  <a:lnTo>
                    <a:pt x="75" y="33"/>
                  </a:lnTo>
                  <a:lnTo>
                    <a:pt x="69" y="59"/>
                  </a:lnTo>
                  <a:lnTo>
                    <a:pt x="63" y="86"/>
                  </a:lnTo>
                  <a:lnTo>
                    <a:pt x="57" y="112"/>
                  </a:lnTo>
                  <a:lnTo>
                    <a:pt x="49" y="139"/>
                  </a:lnTo>
                  <a:lnTo>
                    <a:pt x="42" y="165"/>
                  </a:lnTo>
                  <a:lnTo>
                    <a:pt x="35" y="193"/>
                  </a:lnTo>
                  <a:lnTo>
                    <a:pt x="27" y="219"/>
                  </a:lnTo>
                  <a:lnTo>
                    <a:pt x="15" y="271"/>
                  </a:lnTo>
                  <a:lnTo>
                    <a:pt x="8" y="323"/>
                  </a:lnTo>
                  <a:lnTo>
                    <a:pt x="3" y="376"/>
                  </a:lnTo>
                  <a:lnTo>
                    <a:pt x="0" y="429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1" y="430"/>
                  </a:lnTo>
                  <a:lnTo>
                    <a:pt x="1" y="429"/>
                  </a:lnTo>
                  <a:lnTo>
                    <a:pt x="1" y="4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1" name="Freeform 91"/>
            <p:cNvSpPr>
              <a:spLocks/>
            </p:cNvSpPr>
            <p:nvPr/>
          </p:nvSpPr>
          <p:spPr bwMode="auto">
            <a:xfrm>
              <a:off x="5013" y="3781"/>
              <a:ext cx="114" cy="521"/>
            </a:xfrm>
            <a:custGeom>
              <a:avLst/>
              <a:gdLst>
                <a:gd name="T0" fmla="*/ 114 w 114"/>
                <a:gd name="T1" fmla="*/ 520 h 521"/>
                <a:gd name="T2" fmla="*/ 105 w 114"/>
                <a:gd name="T3" fmla="*/ 487 h 521"/>
                <a:gd name="T4" fmla="*/ 98 w 114"/>
                <a:gd name="T5" fmla="*/ 455 h 521"/>
                <a:gd name="T6" fmla="*/ 89 w 114"/>
                <a:gd name="T7" fmla="*/ 423 h 521"/>
                <a:gd name="T8" fmla="*/ 81 w 114"/>
                <a:gd name="T9" fmla="*/ 390 h 521"/>
                <a:gd name="T10" fmla="*/ 74 w 114"/>
                <a:gd name="T11" fmla="*/ 358 h 521"/>
                <a:gd name="T12" fmla="*/ 65 w 114"/>
                <a:gd name="T13" fmla="*/ 325 h 521"/>
                <a:gd name="T14" fmla="*/ 58 w 114"/>
                <a:gd name="T15" fmla="*/ 292 h 521"/>
                <a:gd name="T16" fmla="*/ 50 w 114"/>
                <a:gd name="T17" fmla="*/ 259 h 521"/>
                <a:gd name="T18" fmla="*/ 44 w 114"/>
                <a:gd name="T19" fmla="*/ 228 h 521"/>
                <a:gd name="T20" fmla="*/ 39 w 114"/>
                <a:gd name="T21" fmla="*/ 195 h 521"/>
                <a:gd name="T22" fmla="*/ 32 w 114"/>
                <a:gd name="T23" fmla="*/ 163 h 521"/>
                <a:gd name="T24" fmla="*/ 27 w 114"/>
                <a:gd name="T25" fmla="*/ 131 h 521"/>
                <a:gd name="T26" fmla="*/ 24 w 114"/>
                <a:gd name="T27" fmla="*/ 100 h 521"/>
                <a:gd name="T28" fmla="*/ 22 w 114"/>
                <a:gd name="T29" fmla="*/ 67 h 521"/>
                <a:gd name="T30" fmla="*/ 20 w 114"/>
                <a:gd name="T31" fmla="*/ 35 h 521"/>
                <a:gd name="T32" fmla="*/ 15 w 114"/>
                <a:gd name="T33" fmla="*/ 3 h 521"/>
                <a:gd name="T34" fmla="*/ 13 w 114"/>
                <a:gd name="T35" fmla="*/ 0 h 521"/>
                <a:gd name="T36" fmla="*/ 9 w 114"/>
                <a:gd name="T37" fmla="*/ 0 h 521"/>
                <a:gd name="T38" fmla="*/ 5 w 114"/>
                <a:gd name="T39" fmla="*/ 1 h 521"/>
                <a:gd name="T40" fmla="*/ 3 w 114"/>
                <a:gd name="T41" fmla="*/ 3 h 521"/>
                <a:gd name="T42" fmla="*/ 0 w 114"/>
                <a:gd name="T43" fmla="*/ 33 h 521"/>
                <a:gd name="T44" fmla="*/ 2 w 114"/>
                <a:gd name="T45" fmla="*/ 63 h 521"/>
                <a:gd name="T46" fmla="*/ 5 w 114"/>
                <a:gd name="T47" fmla="*/ 92 h 521"/>
                <a:gd name="T48" fmla="*/ 9 w 114"/>
                <a:gd name="T49" fmla="*/ 122 h 521"/>
                <a:gd name="T50" fmla="*/ 14 w 114"/>
                <a:gd name="T51" fmla="*/ 155 h 521"/>
                <a:gd name="T52" fmla="*/ 21 w 114"/>
                <a:gd name="T53" fmla="*/ 186 h 521"/>
                <a:gd name="T54" fmla="*/ 27 w 114"/>
                <a:gd name="T55" fmla="*/ 219 h 521"/>
                <a:gd name="T56" fmla="*/ 34 w 114"/>
                <a:gd name="T57" fmla="*/ 251 h 521"/>
                <a:gd name="T58" fmla="*/ 43 w 114"/>
                <a:gd name="T59" fmla="*/ 285 h 521"/>
                <a:gd name="T60" fmla="*/ 51 w 114"/>
                <a:gd name="T61" fmla="*/ 319 h 521"/>
                <a:gd name="T62" fmla="*/ 61 w 114"/>
                <a:gd name="T63" fmla="*/ 353 h 521"/>
                <a:gd name="T64" fmla="*/ 71 w 114"/>
                <a:gd name="T65" fmla="*/ 387 h 521"/>
                <a:gd name="T66" fmla="*/ 81 w 114"/>
                <a:gd name="T67" fmla="*/ 419 h 521"/>
                <a:gd name="T68" fmla="*/ 92 w 114"/>
                <a:gd name="T69" fmla="*/ 453 h 521"/>
                <a:gd name="T70" fmla="*/ 101 w 114"/>
                <a:gd name="T71" fmla="*/ 486 h 521"/>
                <a:gd name="T72" fmla="*/ 111 w 114"/>
                <a:gd name="T73" fmla="*/ 520 h 521"/>
                <a:gd name="T74" fmla="*/ 111 w 114"/>
                <a:gd name="T75" fmla="*/ 521 h 521"/>
                <a:gd name="T76" fmla="*/ 113 w 114"/>
                <a:gd name="T77" fmla="*/ 521 h 521"/>
                <a:gd name="T78" fmla="*/ 114 w 114"/>
                <a:gd name="T79" fmla="*/ 521 h 521"/>
                <a:gd name="T80" fmla="*/ 114 w 114"/>
                <a:gd name="T81" fmla="*/ 520 h 521"/>
                <a:gd name="T82" fmla="*/ 114 w 114"/>
                <a:gd name="T83" fmla="*/ 52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4" h="521">
                  <a:moveTo>
                    <a:pt x="114" y="520"/>
                  </a:moveTo>
                  <a:lnTo>
                    <a:pt x="105" y="487"/>
                  </a:lnTo>
                  <a:lnTo>
                    <a:pt x="98" y="455"/>
                  </a:lnTo>
                  <a:lnTo>
                    <a:pt x="89" y="423"/>
                  </a:lnTo>
                  <a:lnTo>
                    <a:pt x="81" y="390"/>
                  </a:lnTo>
                  <a:lnTo>
                    <a:pt x="74" y="358"/>
                  </a:lnTo>
                  <a:lnTo>
                    <a:pt x="65" y="325"/>
                  </a:lnTo>
                  <a:lnTo>
                    <a:pt x="58" y="292"/>
                  </a:lnTo>
                  <a:lnTo>
                    <a:pt x="50" y="259"/>
                  </a:lnTo>
                  <a:lnTo>
                    <a:pt x="44" y="228"/>
                  </a:lnTo>
                  <a:lnTo>
                    <a:pt x="39" y="195"/>
                  </a:lnTo>
                  <a:lnTo>
                    <a:pt x="32" y="163"/>
                  </a:lnTo>
                  <a:lnTo>
                    <a:pt x="27" y="131"/>
                  </a:lnTo>
                  <a:lnTo>
                    <a:pt x="24" y="100"/>
                  </a:lnTo>
                  <a:lnTo>
                    <a:pt x="22" y="67"/>
                  </a:lnTo>
                  <a:lnTo>
                    <a:pt x="20" y="35"/>
                  </a:lnTo>
                  <a:lnTo>
                    <a:pt x="15" y="3"/>
                  </a:lnTo>
                  <a:lnTo>
                    <a:pt x="13" y="0"/>
                  </a:lnTo>
                  <a:lnTo>
                    <a:pt x="9" y="0"/>
                  </a:lnTo>
                  <a:lnTo>
                    <a:pt x="5" y="1"/>
                  </a:lnTo>
                  <a:lnTo>
                    <a:pt x="3" y="3"/>
                  </a:lnTo>
                  <a:lnTo>
                    <a:pt x="0" y="33"/>
                  </a:lnTo>
                  <a:lnTo>
                    <a:pt x="2" y="63"/>
                  </a:lnTo>
                  <a:lnTo>
                    <a:pt x="5" y="92"/>
                  </a:lnTo>
                  <a:lnTo>
                    <a:pt x="9" y="122"/>
                  </a:lnTo>
                  <a:lnTo>
                    <a:pt x="14" y="155"/>
                  </a:lnTo>
                  <a:lnTo>
                    <a:pt x="21" y="186"/>
                  </a:lnTo>
                  <a:lnTo>
                    <a:pt x="27" y="219"/>
                  </a:lnTo>
                  <a:lnTo>
                    <a:pt x="34" y="251"/>
                  </a:lnTo>
                  <a:lnTo>
                    <a:pt x="43" y="285"/>
                  </a:lnTo>
                  <a:lnTo>
                    <a:pt x="51" y="319"/>
                  </a:lnTo>
                  <a:lnTo>
                    <a:pt x="61" y="353"/>
                  </a:lnTo>
                  <a:lnTo>
                    <a:pt x="71" y="387"/>
                  </a:lnTo>
                  <a:lnTo>
                    <a:pt x="81" y="419"/>
                  </a:lnTo>
                  <a:lnTo>
                    <a:pt x="92" y="453"/>
                  </a:lnTo>
                  <a:lnTo>
                    <a:pt x="101" y="486"/>
                  </a:lnTo>
                  <a:lnTo>
                    <a:pt x="111" y="520"/>
                  </a:lnTo>
                  <a:lnTo>
                    <a:pt x="111" y="521"/>
                  </a:lnTo>
                  <a:lnTo>
                    <a:pt x="113" y="521"/>
                  </a:lnTo>
                  <a:lnTo>
                    <a:pt x="114" y="521"/>
                  </a:lnTo>
                  <a:lnTo>
                    <a:pt x="114" y="520"/>
                  </a:lnTo>
                  <a:lnTo>
                    <a:pt x="114" y="5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2" name="Freeform 92"/>
            <p:cNvSpPr>
              <a:spLocks/>
            </p:cNvSpPr>
            <p:nvPr/>
          </p:nvSpPr>
          <p:spPr bwMode="auto">
            <a:xfrm>
              <a:off x="5193" y="3585"/>
              <a:ext cx="383" cy="332"/>
            </a:xfrm>
            <a:custGeom>
              <a:avLst/>
              <a:gdLst>
                <a:gd name="T0" fmla="*/ 0 w 383"/>
                <a:gd name="T1" fmla="*/ 0 h 332"/>
                <a:gd name="T2" fmla="*/ 3 w 383"/>
                <a:gd name="T3" fmla="*/ 33 h 332"/>
                <a:gd name="T4" fmla="*/ 10 w 383"/>
                <a:gd name="T5" fmla="*/ 64 h 332"/>
                <a:gd name="T6" fmla="*/ 22 w 383"/>
                <a:gd name="T7" fmla="*/ 93 h 332"/>
                <a:gd name="T8" fmla="*/ 36 w 383"/>
                <a:gd name="T9" fmla="*/ 122 h 332"/>
                <a:gd name="T10" fmla="*/ 55 w 383"/>
                <a:gd name="T11" fmla="*/ 149 h 332"/>
                <a:gd name="T12" fmla="*/ 76 w 383"/>
                <a:gd name="T13" fmla="*/ 175 h 332"/>
                <a:gd name="T14" fmla="*/ 98 w 383"/>
                <a:gd name="T15" fmla="*/ 198 h 332"/>
                <a:gd name="T16" fmla="*/ 121 w 383"/>
                <a:gd name="T17" fmla="*/ 220 h 332"/>
                <a:gd name="T18" fmla="*/ 134 w 383"/>
                <a:gd name="T19" fmla="*/ 232 h 332"/>
                <a:gd name="T20" fmla="*/ 148 w 383"/>
                <a:gd name="T21" fmla="*/ 244 h 332"/>
                <a:gd name="T22" fmla="*/ 163 w 383"/>
                <a:gd name="T23" fmla="*/ 255 h 332"/>
                <a:gd name="T24" fmla="*/ 177 w 383"/>
                <a:gd name="T25" fmla="*/ 266 h 332"/>
                <a:gd name="T26" fmla="*/ 192 w 383"/>
                <a:gd name="T27" fmla="*/ 277 h 332"/>
                <a:gd name="T28" fmla="*/ 208 w 383"/>
                <a:gd name="T29" fmla="*/ 286 h 332"/>
                <a:gd name="T30" fmla="*/ 224 w 383"/>
                <a:gd name="T31" fmla="*/ 295 h 332"/>
                <a:gd name="T32" fmla="*/ 240 w 383"/>
                <a:gd name="T33" fmla="*/ 303 h 332"/>
                <a:gd name="T34" fmla="*/ 257 w 383"/>
                <a:gd name="T35" fmla="*/ 309 h 332"/>
                <a:gd name="T36" fmla="*/ 274 w 383"/>
                <a:gd name="T37" fmla="*/ 316 h 332"/>
                <a:gd name="T38" fmla="*/ 292 w 383"/>
                <a:gd name="T39" fmla="*/ 322 h 332"/>
                <a:gd name="T40" fmla="*/ 309 w 383"/>
                <a:gd name="T41" fmla="*/ 326 h 332"/>
                <a:gd name="T42" fmla="*/ 327 w 383"/>
                <a:gd name="T43" fmla="*/ 329 h 332"/>
                <a:gd name="T44" fmla="*/ 345 w 383"/>
                <a:gd name="T45" fmla="*/ 332 h 332"/>
                <a:gd name="T46" fmla="*/ 363 w 383"/>
                <a:gd name="T47" fmla="*/ 332 h 332"/>
                <a:gd name="T48" fmla="*/ 381 w 383"/>
                <a:gd name="T49" fmla="*/ 332 h 332"/>
                <a:gd name="T50" fmla="*/ 383 w 383"/>
                <a:gd name="T51" fmla="*/ 331 h 332"/>
                <a:gd name="T52" fmla="*/ 382 w 383"/>
                <a:gd name="T53" fmla="*/ 327 h 332"/>
                <a:gd name="T54" fmla="*/ 380 w 383"/>
                <a:gd name="T55" fmla="*/ 325 h 332"/>
                <a:gd name="T56" fmla="*/ 376 w 383"/>
                <a:gd name="T57" fmla="*/ 324 h 332"/>
                <a:gd name="T58" fmla="*/ 361 w 383"/>
                <a:gd name="T59" fmla="*/ 323 h 332"/>
                <a:gd name="T60" fmla="*/ 345 w 383"/>
                <a:gd name="T61" fmla="*/ 321 h 332"/>
                <a:gd name="T62" fmla="*/ 329 w 383"/>
                <a:gd name="T63" fmla="*/ 320 h 332"/>
                <a:gd name="T64" fmla="*/ 313 w 383"/>
                <a:gd name="T65" fmla="*/ 318 h 332"/>
                <a:gd name="T66" fmla="*/ 297 w 383"/>
                <a:gd name="T67" fmla="*/ 316 h 332"/>
                <a:gd name="T68" fmla="*/ 281 w 383"/>
                <a:gd name="T69" fmla="*/ 311 h 332"/>
                <a:gd name="T70" fmla="*/ 266 w 383"/>
                <a:gd name="T71" fmla="*/ 307 h 332"/>
                <a:gd name="T72" fmla="*/ 250 w 383"/>
                <a:gd name="T73" fmla="*/ 302 h 332"/>
                <a:gd name="T74" fmla="*/ 235 w 383"/>
                <a:gd name="T75" fmla="*/ 295 h 332"/>
                <a:gd name="T76" fmla="*/ 219 w 383"/>
                <a:gd name="T77" fmla="*/ 286 h 332"/>
                <a:gd name="T78" fmla="*/ 204 w 383"/>
                <a:gd name="T79" fmla="*/ 277 h 332"/>
                <a:gd name="T80" fmla="*/ 189 w 383"/>
                <a:gd name="T81" fmla="*/ 267 h 332"/>
                <a:gd name="T82" fmla="*/ 174 w 383"/>
                <a:gd name="T83" fmla="*/ 256 h 332"/>
                <a:gd name="T84" fmla="*/ 160 w 383"/>
                <a:gd name="T85" fmla="*/ 246 h 332"/>
                <a:gd name="T86" fmla="*/ 146 w 383"/>
                <a:gd name="T87" fmla="*/ 234 h 332"/>
                <a:gd name="T88" fmla="*/ 132 w 383"/>
                <a:gd name="T89" fmla="*/ 224 h 332"/>
                <a:gd name="T90" fmla="*/ 107 w 383"/>
                <a:gd name="T91" fmla="*/ 202 h 332"/>
                <a:gd name="T92" fmla="*/ 84 w 383"/>
                <a:gd name="T93" fmla="*/ 179 h 332"/>
                <a:gd name="T94" fmla="*/ 63 w 383"/>
                <a:gd name="T95" fmla="*/ 154 h 332"/>
                <a:gd name="T96" fmla="*/ 44 w 383"/>
                <a:gd name="T97" fmla="*/ 126 h 332"/>
                <a:gd name="T98" fmla="*/ 27 w 383"/>
                <a:gd name="T99" fmla="*/ 97 h 332"/>
                <a:gd name="T100" fmla="*/ 14 w 383"/>
                <a:gd name="T101" fmla="*/ 67 h 332"/>
                <a:gd name="T102" fmla="*/ 6 w 383"/>
                <a:gd name="T103" fmla="*/ 35 h 332"/>
                <a:gd name="T104" fmla="*/ 3 w 383"/>
                <a:gd name="T105" fmla="*/ 2 h 332"/>
                <a:gd name="T106" fmla="*/ 3 w 383"/>
                <a:gd name="T107" fmla="*/ 1 h 332"/>
                <a:gd name="T108" fmla="*/ 2 w 383"/>
                <a:gd name="T109" fmla="*/ 0 h 332"/>
                <a:gd name="T110" fmla="*/ 0 w 383"/>
                <a:gd name="T111" fmla="*/ 0 h 332"/>
                <a:gd name="T112" fmla="*/ 0 w 383"/>
                <a:gd name="T113" fmla="*/ 0 h 332"/>
                <a:gd name="T114" fmla="*/ 0 w 383"/>
                <a:gd name="T115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3" h="332">
                  <a:moveTo>
                    <a:pt x="0" y="0"/>
                  </a:moveTo>
                  <a:lnTo>
                    <a:pt x="3" y="33"/>
                  </a:lnTo>
                  <a:lnTo>
                    <a:pt x="10" y="64"/>
                  </a:lnTo>
                  <a:lnTo>
                    <a:pt x="22" y="93"/>
                  </a:lnTo>
                  <a:lnTo>
                    <a:pt x="36" y="122"/>
                  </a:lnTo>
                  <a:lnTo>
                    <a:pt x="55" y="149"/>
                  </a:lnTo>
                  <a:lnTo>
                    <a:pt x="76" y="175"/>
                  </a:lnTo>
                  <a:lnTo>
                    <a:pt x="98" y="198"/>
                  </a:lnTo>
                  <a:lnTo>
                    <a:pt x="121" y="220"/>
                  </a:lnTo>
                  <a:lnTo>
                    <a:pt x="134" y="232"/>
                  </a:lnTo>
                  <a:lnTo>
                    <a:pt x="148" y="244"/>
                  </a:lnTo>
                  <a:lnTo>
                    <a:pt x="163" y="255"/>
                  </a:lnTo>
                  <a:lnTo>
                    <a:pt x="177" y="266"/>
                  </a:lnTo>
                  <a:lnTo>
                    <a:pt x="192" y="277"/>
                  </a:lnTo>
                  <a:lnTo>
                    <a:pt x="208" y="286"/>
                  </a:lnTo>
                  <a:lnTo>
                    <a:pt x="224" y="295"/>
                  </a:lnTo>
                  <a:lnTo>
                    <a:pt x="240" y="303"/>
                  </a:lnTo>
                  <a:lnTo>
                    <a:pt x="257" y="309"/>
                  </a:lnTo>
                  <a:lnTo>
                    <a:pt x="274" y="316"/>
                  </a:lnTo>
                  <a:lnTo>
                    <a:pt x="292" y="322"/>
                  </a:lnTo>
                  <a:lnTo>
                    <a:pt x="309" y="326"/>
                  </a:lnTo>
                  <a:lnTo>
                    <a:pt x="327" y="329"/>
                  </a:lnTo>
                  <a:lnTo>
                    <a:pt x="345" y="332"/>
                  </a:lnTo>
                  <a:lnTo>
                    <a:pt x="363" y="332"/>
                  </a:lnTo>
                  <a:lnTo>
                    <a:pt x="381" y="332"/>
                  </a:lnTo>
                  <a:lnTo>
                    <a:pt x="383" y="331"/>
                  </a:lnTo>
                  <a:lnTo>
                    <a:pt x="382" y="327"/>
                  </a:lnTo>
                  <a:lnTo>
                    <a:pt x="380" y="325"/>
                  </a:lnTo>
                  <a:lnTo>
                    <a:pt x="376" y="324"/>
                  </a:lnTo>
                  <a:lnTo>
                    <a:pt x="361" y="323"/>
                  </a:lnTo>
                  <a:lnTo>
                    <a:pt x="345" y="321"/>
                  </a:lnTo>
                  <a:lnTo>
                    <a:pt x="329" y="320"/>
                  </a:lnTo>
                  <a:lnTo>
                    <a:pt x="313" y="318"/>
                  </a:lnTo>
                  <a:lnTo>
                    <a:pt x="297" y="316"/>
                  </a:lnTo>
                  <a:lnTo>
                    <a:pt x="281" y="311"/>
                  </a:lnTo>
                  <a:lnTo>
                    <a:pt x="266" y="307"/>
                  </a:lnTo>
                  <a:lnTo>
                    <a:pt x="250" y="302"/>
                  </a:lnTo>
                  <a:lnTo>
                    <a:pt x="235" y="295"/>
                  </a:lnTo>
                  <a:lnTo>
                    <a:pt x="219" y="286"/>
                  </a:lnTo>
                  <a:lnTo>
                    <a:pt x="204" y="277"/>
                  </a:lnTo>
                  <a:lnTo>
                    <a:pt x="189" y="267"/>
                  </a:lnTo>
                  <a:lnTo>
                    <a:pt x="174" y="256"/>
                  </a:lnTo>
                  <a:lnTo>
                    <a:pt x="160" y="246"/>
                  </a:lnTo>
                  <a:lnTo>
                    <a:pt x="146" y="234"/>
                  </a:lnTo>
                  <a:lnTo>
                    <a:pt x="132" y="224"/>
                  </a:lnTo>
                  <a:lnTo>
                    <a:pt x="107" y="202"/>
                  </a:lnTo>
                  <a:lnTo>
                    <a:pt x="84" y="179"/>
                  </a:lnTo>
                  <a:lnTo>
                    <a:pt x="63" y="154"/>
                  </a:lnTo>
                  <a:lnTo>
                    <a:pt x="44" y="126"/>
                  </a:lnTo>
                  <a:lnTo>
                    <a:pt x="27" y="97"/>
                  </a:lnTo>
                  <a:lnTo>
                    <a:pt x="14" y="67"/>
                  </a:lnTo>
                  <a:lnTo>
                    <a:pt x="6" y="35"/>
                  </a:lnTo>
                  <a:lnTo>
                    <a:pt x="3" y="2"/>
                  </a:lnTo>
                  <a:lnTo>
                    <a:pt x="3" y="1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3" name="Freeform 93"/>
            <p:cNvSpPr>
              <a:spLocks/>
            </p:cNvSpPr>
            <p:nvPr/>
          </p:nvSpPr>
          <p:spPr bwMode="auto">
            <a:xfrm>
              <a:off x="5515" y="3574"/>
              <a:ext cx="60" cy="346"/>
            </a:xfrm>
            <a:custGeom>
              <a:avLst/>
              <a:gdLst>
                <a:gd name="T0" fmla="*/ 0 w 60"/>
                <a:gd name="T1" fmla="*/ 1 h 346"/>
                <a:gd name="T2" fmla="*/ 6 w 60"/>
                <a:gd name="T3" fmla="*/ 11 h 346"/>
                <a:gd name="T4" fmla="*/ 10 w 60"/>
                <a:gd name="T5" fmla="*/ 21 h 346"/>
                <a:gd name="T6" fmla="*/ 15 w 60"/>
                <a:gd name="T7" fmla="*/ 30 h 346"/>
                <a:gd name="T8" fmla="*/ 21 w 60"/>
                <a:gd name="T9" fmla="*/ 41 h 346"/>
                <a:gd name="T10" fmla="*/ 25 w 60"/>
                <a:gd name="T11" fmla="*/ 50 h 346"/>
                <a:gd name="T12" fmla="*/ 29 w 60"/>
                <a:gd name="T13" fmla="*/ 61 h 346"/>
                <a:gd name="T14" fmla="*/ 33 w 60"/>
                <a:gd name="T15" fmla="*/ 72 h 346"/>
                <a:gd name="T16" fmla="*/ 36 w 60"/>
                <a:gd name="T17" fmla="*/ 82 h 346"/>
                <a:gd name="T18" fmla="*/ 42 w 60"/>
                <a:gd name="T19" fmla="*/ 103 h 346"/>
                <a:gd name="T20" fmla="*/ 46 w 60"/>
                <a:gd name="T21" fmla="*/ 123 h 346"/>
                <a:gd name="T22" fmla="*/ 50 w 60"/>
                <a:gd name="T23" fmla="*/ 145 h 346"/>
                <a:gd name="T24" fmla="*/ 52 w 60"/>
                <a:gd name="T25" fmla="*/ 166 h 346"/>
                <a:gd name="T26" fmla="*/ 53 w 60"/>
                <a:gd name="T27" fmla="*/ 209 h 346"/>
                <a:gd name="T28" fmla="*/ 51 w 60"/>
                <a:gd name="T29" fmla="*/ 253 h 346"/>
                <a:gd name="T30" fmla="*/ 47 w 60"/>
                <a:gd name="T31" fmla="*/ 297 h 346"/>
                <a:gd name="T32" fmla="*/ 45 w 60"/>
                <a:gd name="T33" fmla="*/ 340 h 346"/>
                <a:gd name="T34" fmla="*/ 46 w 60"/>
                <a:gd name="T35" fmla="*/ 343 h 346"/>
                <a:gd name="T36" fmla="*/ 47 w 60"/>
                <a:gd name="T37" fmla="*/ 345 h 346"/>
                <a:gd name="T38" fmla="*/ 49 w 60"/>
                <a:gd name="T39" fmla="*/ 346 h 346"/>
                <a:gd name="T40" fmla="*/ 50 w 60"/>
                <a:gd name="T41" fmla="*/ 345 h 346"/>
                <a:gd name="T42" fmla="*/ 55 w 60"/>
                <a:gd name="T43" fmla="*/ 298 h 346"/>
                <a:gd name="T44" fmla="*/ 59 w 60"/>
                <a:gd name="T45" fmla="*/ 252 h 346"/>
                <a:gd name="T46" fmla="*/ 60 w 60"/>
                <a:gd name="T47" fmla="*/ 205 h 346"/>
                <a:gd name="T48" fmla="*/ 57 w 60"/>
                <a:gd name="T49" fmla="*/ 158 h 346"/>
                <a:gd name="T50" fmla="*/ 53 w 60"/>
                <a:gd name="T51" fmla="*/ 136 h 346"/>
                <a:gd name="T52" fmla="*/ 49 w 60"/>
                <a:gd name="T53" fmla="*/ 115 h 346"/>
                <a:gd name="T54" fmla="*/ 44 w 60"/>
                <a:gd name="T55" fmla="*/ 94 h 346"/>
                <a:gd name="T56" fmla="*/ 37 w 60"/>
                <a:gd name="T57" fmla="*/ 73 h 346"/>
                <a:gd name="T58" fmla="*/ 34 w 60"/>
                <a:gd name="T59" fmla="*/ 63 h 346"/>
                <a:gd name="T60" fmla="*/ 30 w 60"/>
                <a:gd name="T61" fmla="*/ 54 h 346"/>
                <a:gd name="T62" fmla="*/ 26 w 60"/>
                <a:gd name="T63" fmla="*/ 44 h 346"/>
                <a:gd name="T64" fmla="*/ 22 w 60"/>
                <a:gd name="T65" fmla="*/ 36 h 346"/>
                <a:gd name="T66" fmla="*/ 16 w 60"/>
                <a:gd name="T67" fmla="*/ 27 h 346"/>
                <a:gd name="T68" fmla="*/ 11 w 60"/>
                <a:gd name="T69" fmla="*/ 18 h 346"/>
                <a:gd name="T70" fmla="*/ 7 w 60"/>
                <a:gd name="T71" fmla="*/ 9 h 346"/>
                <a:gd name="T72" fmla="*/ 1 w 60"/>
                <a:gd name="T73" fmla="*/ 1 h 346"/>
                <a:gd name="T74" fmla="*/ 0 w 60"/>
                <a:gd name="T75" fmla="*/ 0 h 346"/>
                <a:gd name="T76" fmla="*/ 0 w 60"/>
                <a:gd name="T77" fmla="*/ 0 h 346"/>
                <a:gd name="T78" fmla="*/ 0 w 60"/>
                <a:gd name="T79" fmla="*/ 0 h 346"/>
                <a:gd name="T80" fmla="*/ 0 w 60"/>
                <a:gd name="T81" fmla="*/ 1 h 346"/>
                <a:gd name="T82" fmla="*/ 0 w 60"/>
                <a:gd name="T83" fmla="*/ 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0" h="346">
                  <a:moveTo>
                    <a:pt x="0" y="1"/>
                  </a:moveTo>
                  <a:lnTo>
                    <a:pt x="6" y="11"/>
                  </a:lnTo>
                  <a:lnTo>
                    <a:pt x="10" y="21"/>
                  </a:lnTo>
                  <a:lnTo>
                    <a:pt x="15" y="30"/>
                  </a:lnTo>
                  <a:lnTo>
                    <a:pt x="21" y="41"/>
                  </a:lnTo>
                  <a:lnTo>
                    <a:pt x="25" y="50"/>
                  </a:lnTo>
                  <a:lnTo>
                    <a:pt x="29" y="61"/>
                  </a:lnTo>
                  <a:lnTo>
                    <a:pt x="33" y="72"/>
                  </a:lnTo>
                  <a:lnTo>
                    <a:pt x="36" y="82"/>
                  </a:lnTo>
                  <a:lnTo>
                    <a:pt x="42" y="103"/>
                  </a:lnTo>
                  <a:lnTo>
                    <a:pt x="46" y="123"/>
                  </a:lnTo>
                  <a:lnTo>
                    <a:pt x="50" y="145"/>
                  </a:lnTo>
                  <a:lnTo>
                    <a:pt x="52" y="166"/>
                  </a:lnTo>
                  <a:lnTo>
                    <a:pt x="53" y="209"/>
                  </a:lnTo>
                  <a:lnTo>
                    <a:pt x="51" y="253"/>
                  </a:lnTo>
                  <a:lnTo>
                    <a:pt x="47" y="297"/>
                  </a:lnTo>
                  <a:lnTo>
                    <a:pt x="45" y="340"/>
                  </a:lnTo>
                  <a:lnTo>
                    <a:pt x="46" y="343"/>
                  </a:lnTo>
                  <a:lnTo>
                    <a:pt x="47" y="345"/>
                  </a:lnTo>
                  <a:lnTo>
                    <a:pt x="49" y="346"/>
                  </a:lnTo>
                  <a:lnTo>
                    <a:pt x="50" y="345"/>
                  </a:lnTo>
                  <a:lnTo>
                    <a:pt x="55" y="298"/>
                  </a:lnTo>
                  <a:lnTo>
                    <a:pt x="59" y="252"/>
                  </a:lnTo>
                  <a:lnTo>
                    <a:pt x="60" y="205"/>
                  </a:lnTo>
                  <a:lnTo>
                    <a:pt x="57" y="158"/>
                  </a:lnTo>
                  <a:lnTo>
                    <a:pt x="53" y="136"/>
                  </a:lnTo>
                  <a:lnTo>
                    <a:pt x="49" y="115"/>
                  </a:lnTo>
                  <a:lnTo>
                    <a:pt x="44" y="94"/>
                  </a:lnTo>
                  <a:lnTo>
                    <a:pt x="37" y="73"/>
                  </a:lnTo>
                  <a:lnTo>
                    <a:pt x="34" y="63"/>
                  </a:lnTo>
                  <a:lnTo>
                    <a:pt x="30" y="54"/>
                  </a:lnTo>
                  <a:lnTo>
                    <a:pt x="26" y="44"/>
                  </a:lnTo>
                  <a:lnTo>
                    <a:pt x="22" y="36"/>
                  </a:lnTo>
                  <a:lnTo>
                    <a:pt x="16" y="27"/>
                  </a:lnTo>
                  <a:lnTo>
                    <a:pt x="11" y="18"/>
                  </a:lnTo>
                  <a:lnTo>
                    <a:pt x="7" y="9"/>
                  </a:lnTo>
                  <a:lnTo>
                    <a:pt x="1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4" name="Freeform 94"/>
            <p:cNvSpPr>
              <a:spLocks/>
            </p:cNvSpPr>
            <p:nvPr/>
          </p:nvSpPr>
          <p:spPr bwMode="auto">
            <a:xfrm>
              <a:off x="4986" y="3612"/>
              <a:ext cx="192" cy="201"/>
            </a:xfrm>
            <a:custGeom>
              <a:avLst/>
              <a:gdLst>
                <a:gd name="T0" fmla="*/ 0 w 192"/>
                <a:gd name="T1" fmla="*/ 201 h 201"/>
                <a:gd name="T2" fmla="*/ 9 w 192"/>
                <a:gd name="T3" fmla="*/ 200 h 201"/>
                <a:gd name="T4" fmla="*/ 18 w 192"/>
                <a:gd name="T5" fmla="*/ 199 h 201"/>
                <a:gd name="T6" fmla="*/ 27 w 192"/>
                <a:gd name="T7" fmla="*/ 198 h 201"/>
                <a:gd name="T8" fmla="*/ 36 w 192"/>
                <a:gd name="T9" fmla="*/ 197 h 201"/>
                <a:gd name="T10" fmla="*/ 45 w 192"/>
                <a:gd name="T11" fmla="*/ 194 h 201"/>
                <a:gd name="T12" fmla="*/ 54 w 192"/>
                <a:gd name="T13" fmla="*/ 193 h 201"/>
                <a:gd name="T14" fmla="*/ 63 w 192"/>
                <a:gd name="T15" fmla="*/ 190 h 201"/>
                <a:gd name="T16" fmla="*/ 72 w 192"/>
                <a:gd name="T17" fmla="*/ 187 h 201"/>
                <a:gd name="T18" fmla="*/ 80 w 192"/>
                <a:gd name="T19" fmla="*/ 183 h 201"/>
                <a:gd name="T20" fmla="*/ 88 w 192"/>
                <a:gd name="T21" fmla="*/ 179 h 201"/>
                <a:gd name="T22" fmla="*/ 95 w 192"/>
                <a:gd name="T23" fmla="*/ 173 h 201"/>
                <a:gd name="T24" fmla="*/ 103 w 192"/>
                <a:gd name="T25" fmla="*/ 168 h 201"/>
                <a:gd name="T26" fmla="*/ 109 w 192"/>
                <a:gd name="T27" fmla="*/ 163 h 201"/>
                <a:gd name="T28" fmla="*/ 116 w 192"/>
                <a:gd name="T29" fmla="*/ 156 h 201"/>
                <a:gd name="T30" fmla="*/ 123 w 192"/>
                <a:gd name="T31" fmla="*/ 150 h 201"/>
                <a:gd name="T32" fmla="*/ 129 w 192"/>
                <a:gd name="T33" fmla="*/ 144 h 201"/>
                <a:gd name="T34" fmla="*/ 141 w 192"/>
                <a:gd name="T35" fmla="*/ 130 h 201"/>
                <a:gd name="T36" fmla="*/ 152 w 192"/>
                <a:gd name="T37" fmla="*/ 114 h 201"/>
                <a:gd name="T38" fmla="*/ 163 w 192"/>
                <a:gd name="T39" fmla="*/ 97 h 201"/>
                <a:gd name="T40" fmla="*/ 174 w 192"/>
                <a:gd name="T41" fmla="*/ 78 h 201"/>
                <a:gd name="T42" fmla="*/ 181 w 192"/>
                <a:gd name="T43" fmla="*/ 59 h 201"/>
                <a:gd name="T44" fmla="*/ 187 w 192"/>
                <a:gd name="T45" fmla="*/ 40 h 201"/>
                <a:gd name="T46" fmla="*/ 191 w 192"/>
                <a:gd name="T47" fmla="*/ 21 h 201"/>
                <a:gd name="T48" fmla="*/ 192 w 192"/>
                <a:gd name="T49" fmla="*/ 3 h 201"/>
                <a:gd name="T50" fmla="*/ 191 w 192"/>
                <a:gd name="T51" fmla="*/ 0 h 201"/>
                <a:gd name="T52" fmla="*/ 188 w 192"/>
                <a:gd name="T53" fmla="*/ 0 h 201"/>
                <a:gd name="T54" fmla="*/ 185 w 192"/>
                <a:gd name="T55" fmla="*/ 1 h 201"/>
                <a:gd name="T56" fmla="*/ 183 w 192"/>
                <a:gd name="T57" fmla="*/ 4 h 201"/>
                <a:gd name="T58" fmla="*/ 178 w 192"/>
                <a:gd name="T59" fmla="*/ 17 h 201"/>
                <a:gd name="T60" fmla="*/ 174 w 192"/>
                <a:gd name="T61" fmla="*/ 30 h 201"/>
                <a:gd name="T62" fmla="*/ 169 w 192"/>
                <a:gd name="T63" fmla="*/ 44 h 201"/>
                <a:gd name="T64" fmla="*/ 166 w 192"/>
                <a:gd name="T65" fmla="*/ 58 h 201"/>
                <a:gd name="T66" fmla="*/ 163 w 192"/>
                <a:gd name="T67" fmla="*/ 67 h 201"/>
                <a:gd name="T68" fmla="*/ 159 w 192"/>
                <a:gd name="T69" fmla="*/ 77 h 201"/>
                <a:gd name="T70" fmla="*/ 155 w 192"/>
                <a:gd name="T71" fmla="*/ 85 h 201"/>
                <a:gd name="T72" fmla="*/ 150 w 192"/>
                <a:gd name="T73" fmla="*/ 94 h 201"/>
                <a:gd name="T74" fmla="*/ 146 w 192"/>
                <a:gd name="T75" fmla="*/ 103 h 201"/>
                <a:gd name="T76" fmla="*/ 141 w 192"/>
                <a:gd name="T77" fmla="*/ 112 h 201"/>
                <a:gd name="T78" fmla="*/ 134 w 192"/>
                <a:gd name="T79" fmla="*/ 119 h 201"/>
                <a:gd name="T80" fmla="*/ 129 w 192"/>
                <a:gd name="T81" fmla="*/ 128 h 201"/>
                <a:gd name="T82" fmla="*/ 116 w 192"/>
                <a:gd name="T83" fmla="*/ 144 h 201"/>
                <a:gd name="T84" fmla="*/ 102 w 192"/>
                <a:gd name="T85" fmla="*/ 156 h 201"/>
                <a:gd name="T86" fmla="*/ 88 w 192"/>
                <a:gd name="T87" fmla="*/ 167 h 201"/>
                <a:gd name="T88" fmla="*/ 72 w 192"/>
                <a:gd name="T89" fmla="*/ 175 h 201"/>
                <a:gd name="T90" fmla="*/ 55 w 192"/>
                <a:gd name="T91" fmla="*/ 183 h 201"/>
                <a:gd name="T92" fmla="*/ 38 w 192"/>
                <a:gd name="T93" fmla="*/ 188 h 201"/>
                <a:gd name="T94" fmla="*/ 20 w 192"/>
                <a:gd name="T95" fmla="*/ 193 h 201"/>
                <a:gd name="T96" fmla="*/ 1 w 192"/>
                <a:gd name="T97" fmla="*/ 198 h 201"/>
                <a:gd name="T98" fmla="*/ 0 w 192"/>
                <a:gd name="T99" fmla="*/ 199 h 201"/>
                <a:gd name="T100" fmla="*/ 0 w 192"/>
                <a:gd name="T101" fmla="*/ 200 h 201"/>
                <a:gd name="T102" fmla="*/ 0 w 192"/>
                <a:gd name="T103" fmla="*/ 201 h 201"/>
                <a:gd name="T104" fmla="*/ 0 w 192"/>
                <a:gd name="T105" fmla="*/ 201 h 201"/>
                <a:gd name="T106" fmla="*/ 0 w 192"/>
                <a:gd name="T107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2" h="201">
                  <a:moveTo>
                    <a:pt x="0" y="201"/>
                  </a:moveTo>
                  <a:lnTo>
                    <a:pt x="9" y="200"/>
                  </a:lnTo>
                  <a:lnTo>
                    <a:pt x="18" y="199"/>
                  </a:lnTo>
                  <a:lnTo>
                    <a:pt x="27" y="198"/>
                  </a:lnTo>
                  <a:lnTo>
                    <a:pt x="36" y="197"/>
                  </a:lnTo>
                  <a:lnTo>
                    <a:pt x="45" y="194"/>
                  </a:lnTo>
                  <a:lnTo>
                    <a:pt x="54" y="193"/>
                  </a:lnTo>
                  <a:lnTo>
                    <a:pt x="63" y="190"/>
                  </a:lnTo>
                  <a:lnTo>
                    <a:pt x="72" y="187"/>
                  </a:lnTo>
                  <a:lnTo>
                    <a:pt x="80" y="183"/>
                  </a:lnTo>
                  <a:lnTo>
                    <a:pt x="88" y="179"/>
                  </a:lnTo>
                  <a:lnTo>
                    <a:pt x="95" y="173"/>
                  </a:lnTo>
                  <a:lnTo>
                    <a:pt x="103" y="168"/>
                  </a:lnTo>
                  <a:lnTo>
                    <a:pt x="109" y="163"/>
                  </a:lnTo>
                  <a:lnTo>
                    <a:pt x="116" y="156"/>
                  </a:lnTo>
                  <a:lnTo>
                    <a:pt x="123" y="150"/>
                  </a:lnTo>
                  <a:lnTo>
                    <a:pt x="129" y="144"/>
                  </a:lnTo>
                  <a:lnTo>
                    <a:pt x="141" y="130"/>
                  </a:lnTo>
                  <a:lnTo>
                    <a:pt x="152" y="114"/>
                  </a:lnTo>
                  <a:lnTo>
                    <a:pt x="163" y="97"/>
                  </a:lnTo>
                  <a:lnTo>
                    <a:pt x="174" y="78"/>
                  </a:lnTo>
                  <a:lnTo>
                    <a:pt x="181" y="59"/>
                  </a:lnTo>
                  <a:lnTo>
                    <a:pt x="187" y="40"/>
                  </a:lnTo>
                  <a:lnTo>
                    <a:pt x="191" y="21"/>
                  </a:lnTo>
                  <a:lnTo>
                    <a:pt x="192" y="3"/>
                  </a:lnTo>
                  <a:lnTo>
                    <a:pt x="191" y="0"/>
                  </a:lnTo>
                  <a:lnTo>
                    <a:pt x="188" y="0"/>
                  </a:lnTo>
                  <a:lnTo>
                    <a:pt x="185" y="1"/>
                  </a:lnTo>
                  <a:lnTo>
                    <a:pt x="183" y="4"/>
                  </a:lnTo>
                  <a:lnTo>
                    <a:pt x="178" y="17"/>
                  </a:lnTo>
                  <a:lnTo>
                    <a:pt x="174" y="30"/>
                  </a:lnTo>
                  <a:lnTo>
                    <a:pt x="169" y="44"/>
                  </a:lnTo>
                  <a:lnTo>
                    <a:pt x="166" y="58"/>
                  </a:lnTo>
                  <a:lnTo>
                    <a:pt x="163" y="67"/>
                  </a:lnTo>
                  <a:lnTo>
                    <a:pt x="159" y="77"/>
                  </a:lnTo>
                  <a:lnTo>
                    <a:pt x="155" y="85"/>
                  </a:lnTo>
                  <a:lnTo>
                    <a:pt x="150" y="94"/>
                  </a:lnTo>
                  <a:lnTo>
                    <a:pt x="146" y="103"/>
                  </a:lnTo>
                  <a:lnTo>
                    <a:pt x="141" y="112"/>
                  </a:lnTo>
                  <a:lnTo>
                    <a:pt x="134" y="119"/>
                  </a:lnTo>
                  <a:lnTo>
                    <a:pt x="129" y="128"/>
                  </a:lnTo>
                  <a:lnTo>
                    <a:pt x="116" y="144"/>
                  </a:lnTo>
                  <a:lnTo>
                    <a:pt x="102" y="156"/>
                  </a:lnTo>
                  <a:lnTo>
                    <a:pt x="88" y="167"/>
                  </a:lnTo>
                  <a:lnTo>
                    <a:pt x="72" y="175"/>
                  </a:lnTo>
                  <a:lnTo>
                    <a:pt x="55" y="183"/>
                  </a:lnTo>
                  <a:lnTo>
                    <a:pt x="38" y="188"/>
                  </a:lnTo>
                  <a:lnTo>
                    <a:pt x="20" y="193"/>
                  </a:lnTo>
                  <a:lnTo>
                    <a:pt x="1" y="198"/>
                  </a:lnTo>
                  <a:lnTo>
                    <a:pt x="0" y="199"/>
                  </a:lnTo>
                  <a:lnTo>
                    <a:pt x="0" y="200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5" name="Freeform 95"/>
            <p:cNvSpPr>
              <a:spLocks/>
            </p:cNvSpPr>
            <p:nvPr/>
          </p:nvSpPr>
          <p:spPr bwMode="auto">
            <a:xfrm>
              <a:off x="4488" y="3138"/>
              <a:ext cx="440" cy="154"/>
            </a:xfrm>
            <a:custGeom>
              <a:avLst/>
              <a:gdLst>
                <a:gd name="T0" fmla="*/ 392 w 440"/>
                <a:gd name="T1" fmla="*/ 132 h 154"/>
                <a:gd name="T2" fmla="*/ 402 w 440"/>
                <a:gd name="T3" fmla="*/ 146 h 154"/>
                <a:gd name="T4" fmla="*/ 416 w 440"/>
                <a:gd name="T5" fmla="*/ 154 h 154"/>
                <a:gd name="T6" fmla="*/ 431 w 440"/>
                <a:gd name="T7" fmla="*/ 151 h 154"/>
                <a:gd name="T8" fmla="*/ 440 w 440"/>
                <a:gd name="T9" fmla="*/ 132 h 154"/>
                <a:gd name="T10" fmla="*/ 429 w 440"/>
                <a:gd name="T11" fmla="*/ 106 h 154"/>
                <a:gd name="T12" fmla="*/ 406 w 440"/>
                <a:gd name="T13" fmla="*/ 84 h 154"/>
                <a:gd name="T14" fmla="*/ 380 w 440"/>
                <a:gd name="T15" fmla="*/ 67 h 154"/>
                <a:gd name="T16" fmla="*/ 360 w 440"/>
                <a:gd name="T17" fmla="*/ 59 h 154"/>
                <a:gd name="T18" fmla="*/ 338 w 440"/>
                <a:gd name="T19" fmla="*/ 53 h 154"/>
                <a:gd name="T20" fmla="*/ 315 w 440"/>
                <a:gd name="T21" fmla="*/ 50 h 154"/>
                <a:gd name="T22" fmla="*/ 293 w 440"/>
                <a:gd name="T23" fmla="*/ 48 h 154"/>
                <a:gd name="T24" fmla="*/ 269 w 440"/>
                <a:gd name="T25" fmla="*/ 48 h 154"/>
                <a:gd name="T26" fmla="*/ 246 w 440"/>
                <a:gd name="T27" fmla="*/ 49 h 154"/>
                <a:gd name="T28" fmla="*/ 223 w 440"/>
                <a:gd name="T29" fmla="*/ 50 h 154"/>
                <a:gd name="T30" fmla="*/ 200 w 440"/>
                <a:gd name="T31" fmla="*/ 51 h 154"/>
                <a:gd name="T32" fmla="*/ 176 w 440"/>
                <a:gd name="T33" fmla="*/ 51 h 154"/>
                <a:gd name="T34" fmla="*/ 151 w 440"/>
                <a:gd name="T35" fmla="*/ 49 h 154"/>
                <a:gd name="T36" fmla="*/ 127 w 440"/>
                <a:gd name="T37" fmla="*/ 46 h 154"/>
                <a:gd name="T38" fmla="*/ 104 w 440"/>
                <a:gd name="T39" fmla="*/ 41 h 154"/>
                <a:gd name="T40" fmla="*/ 81 w 440"/>
                <a:gd name="T41" fmla="*/ 34 h 154"/>
                <a:gd name="T42" fmla="*/ 59 w 440"/>
                <a:gd name="T43" fmla="*/ 26 h 154"/>
                <a:gd name="T44" fmla="*/ 36 w 440"/>
                <a:gd name="T45" fmla="*/ 16 h 154"/>
                <a:gd name="T46" fmla="*/ 14 w 440"/>
                <a:gd name="T47" fmla="*/ 6 h 154"/>
                <a:gd name="T48" fmla="*/ 1 w 440"/>
                <a:gd name="T49" fmla="*/ 0 h 154"/>
                <a:gd name="T50" fmla="*/ 0 w 440"/>
                <a:gd name="T51" fmla="*/ 4 h 154"/>
                <a:gd name="T52" fmla="*/ 14 w 440"/>
                <a:gd name="T53" fmla="*/ 11 h 154"/>
                <a:gd name="T54" fmla="*/ 42 w 440"/>
                <a:gd name="T55" fmla="*/ 25 h 154"/>
                <a:gd name="T56" fmla="*/ 69 w 440"/>
                <a:gd name="T57" fmla="*/ 35 h 154"/>
                <a:gd name="T58" fmla="*/ 97 w 440"/>
                <a:gd name="T59" fmla="*/ 44 h 154"/>
                <a:gd name="T60" fmla="*/ 125 w 440"/>
                <a:gd name="T61" fmla="*/ 50 h 154"/>
                <a:gd name="T62" fmla="*/ 155 w 440"/>
                <a:gd name="T63" fmla="*/ 54 h 154"/>
                <a:gd name="T64" fmla="*/ 185 w 440"/>
                <a:gd name="T65" fmla="*/ 56 h 154"/>
                <a:gd name="T66" fmla="*/ 214 w 440"/>
                <a:gd name="T67" fmla="*/ 58 h 154"/>
                <a:gd name="T68" fmla="*/ 248 w 440"/>
                <a:gd name="T69" fmla="*/ 58 h 154"/>
                <a:gd name="T70" fmla="*/ 284 w 440"/>
                <a:gd name="T71" fmla="*/ 58 h 154"/>
                <a:gd name="T72" fmla="*/ 321 w 440"/>
                <a:gd name="T73" fmla="*/ 61 h 154"/>
                <a:gd name="T74" fmla="*/ 356 w 440"/>
                <a:gd name="T75" fmla="*/ 69 h 154"/>
                <a:gd name="T76" fmla="*/ 379 w 440"/>
                <a:gd name="T77" fmla="*/ 79 h 154"/>
                <a:gd name="T78" fmla="*/ 392 w 440"/>
                <a:gd name="T79" fmla="*/ 86 h 154"/>
                <a:gd name="T80" fmla="*/ 404 w 440"/>
                <a:gd name="T81" fmla="*/ 95 h 154"/>
                <a:gd name="T82" fmla="*/ 413 w 440"/>
                <a:gd name="T83" fmla="*/ 105 h 154"/>
                <a:gd name="T84" fmla="*/ 422 w 440"/>
                <a:gd name="T85" fmla="*/ 115 h 154"/>
                <a:gd name="T86" fmla="*/ 426 w 440"/>
                <a:gd name="T87" fmla="*/ 124 h 154"/>
                <a:gd name="T88" fmla="*/ 429 w 440"/>
                <a:gd name="T89" fmla="*/ 139 h 154"/>
                <a:gd name="T90" fmla="*/ 414 w 440"/>
                <a:gd name="T91" fmla="*/ 144 h 154"/>
                <a:gd name="T92" fmla="*/ 399 w 440"/>
                <a:gd name="T93" fmla="*/ 137 h 154"/>
                <a:gd name="T94" fmla="*/ 394 w 440"/>
                <a:gd name="T95" fmla="*/ 128 h 154"/>
                <a:gd name="T96" fmla="*/ 393 w 440"/>
                <a:gd name="T97" fmla="*/ 121 h 154"/>
                <a:gd name="T98" fmla="*/ 391 w 440"/>
                <a:gd name="T99" fmla="*/ 123 h 154"/>
                <a:gd name="T100" fmla="*/ 391 w 440"/>
                <a:gd name="T101" fmla="*/ 12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0" h="154">
                  <a:moveTo>
                    <a:pt x="391" y="124"/>
                  </a:moveTo>
                  <a:lnTo>
                    <a:pt x="392" y="132"/>
                  </a:lnTo>
                  <a:lnTo>
                    <a:pt x="396" y="139"/>
                  </a:lnTo>
                  <a:lnTo>
                    <a:pt x="402" y="146"/>
                  </a:lnTo>
                  <a:lnTo>
                    <a:pt x="409" y="151"/>
                  </a:lnTo>
                  <a:lnTo>
                    <a:pt x="416" y="154"/>
                  </a:lnTo>
                  <a:lnTo>
                    <a:pt x="424" y="154"/>
                  </a:lnTo>
                  <a:lnTo>
                    <a:pt x="431" y="151"/>
                  </a:lnTo>
                  <a:lnTo>
                    <a:pt x="437" y="143"/>
                  </a:lnTo>
                  <a:lnTo>
                    <a:pt x="440" y="132"/>
                  </a:lnTo>
                  <a:lnTo>
                    <a:pt x="437" y="119"/>
                  </a:lnTo>
                  <a:lnTo>
                    <a:pt x="429" y="106"/>
                  </a:lnTo>
                  <a:lnTo>
                    <a:pt x="419" y="95"/>
                  </a:lnTo>
                  <a:lnTo>
                    <a:pt x="406" y="84"/>
                  </a:lnTo>
                  <a:lnTo>
                    <a:pt x="392" y="74"/>
                  </a:lnTo>
                  <a:lnTo>
                    <a:pt x="380" y="67"/>
                  </a:lnTo>
                  <a:lnTo>
                    <a:pt x="371" y="63"/>
                  </a:lnTo>
                  <a:lnTo>
                    <a:pt x="360" y="59"/>
                  </a:lnTo>
                  <a:lnTo>
                    <a:pt x="349" y="55"/>
                  </a:lnTo>
                  <a:lnTo>
                    <a:pt x="338" y="53"/>
                  </a:lnTo>
                  <a:lnTo>
                    <a:pt x="326" y="51"/>
                  </a:lnTo>
                  <a:lnTo>
                    <a:pt x="315" y="50"/>
                  </a:lnTo>
                  <a:lnTo>
                    <a:pt x="304" y="49"/>
                  </a:lnTo>
                  <a:lnTo>
                    <a:pt x="293" y="48"/>
                  </a:lnTo>
                  <a:lnTo>
                    <a:pt x="281" y="48"/>
                  </a:lnTo>
                  <a:lnTo>
                    <a:pt x="269" y="48"/>
                  </a:lnTo>
                  <a:lnTo>
                    <a:pt x="258" y="49"/>
                  </a:lnTo>
                  <a:lnTo>
                    <a:pt x="246" y="49"/>
                  </a:lnTo>
                  <a:lnTo>
                    <a:pt x="234" y="49"/>
                  </a:lnTo>
                  <a:lnTo>
                    <a:pt x="223" y="50"/>
                  </a:lnTo>
                  <a:lnTo>
                    <a:pt x="211" y="50"/>
                  </a:lnTo>
                  <a:lnTo>
                    <a:pt x="200" y="51"/>
                  </a:lnTo>
                  <a:lnTo>
                    <a:pt x="189" y="51"/>
                  </a:lnTo>
                  <a:lnTo>
                    <a:pt x="176" y="51"/>
                  </a:lnTo>
                  <a:lnTo>
                    <a:pt x="163" y="50"/>
                  </a:lnTo>
                  <a:lnTo>
                    <a:pt x="151" y="49"/>
                  </a:lnTo>
                  <a:lnTo>
                    <a:pt x="139" y="48"/>
                  </a:lnTo>
                  <a:lnTo>
                    <a:pt x="127" y="46"/>
                  </a:lnTo>
                  <a:lnTo>
                    <a:pt x="116" y="44"/>
                  </a:lnTo>
                  <a:lnTo>
                    <a:pt x="104" y="41"/>
                  </a:lnTo>
                  <a:lnTo>
                    <a:pt x="92" y="37"/>
                  </a:lnTo>
                  <a:lnTo>
                    <a:pt x="81" y="34"/>
                  </a:lnTo>
                  <a:lnTo>
                    <a:pt x="70" y="30"/>
                  </a:lnTo>
                  <a:lnTo>
                    <a:pt x="59" y="26"/>
                  </a:lnTo>
                  <a:lnTo>
                    <a:pt x="48" y="22"/>
                  </a:lnTo>
                  <a:lnTo>
                    <a:pt x="36" y="16"/>
                  </a:lnTo>
                  <a:lnTo>
                    <a:pt x="26" y="11"/>
                  </a:lnTo>
                  <a:lnTo>
                    <a:pt x="14" y="6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4"/>
                  </a:lnTo>
                  <a:lnTo>
                    <a:pt x="0" y="4"/>
                  </a:lnTo>
                  <a:lnTo>
                    <a:pt x="14" y="11"/>
                  </a:lnTo>
                  <a:lnTo>
                    <a:pt x="28" y="18"/>
                  </a:lnTo>
                  <a:lnTo>
                    <a:pt x="42" y="25"/>
                  </a:lnTo>
                  <a:lnTo>
                    <a:pt x="55" y="30"/>
                  </a:lnTo>
                  <a:lnTo>
                    <a:pt x="69" y="35"/>
                  </a:lnTo>
                  <a:lnTo>
                    <a:pt x="83" y="40"/>
                  </a:lnTo>
                  <a:lnTo>
                    <a:pt x="97" y="44"/>
                  </a:lnTo>
                  <a:lnTo>
                    <a:pt x="111" y="47"/>
                  </a:lnTo>
                  <a:lnTo>
                    <a:pt x="125" y="50"/>
                  </a:lnTo>
                  <a:lnTo>
                    <a:pt x="140" y="52"/>
                  </a:lnTo>
                  <a:lnTo>
                    <a:pt x="155" y="54"/>
                  </a:lnTo>
                  <a:lnTo>
                    <a:pt x="169" y="55"/>
                  </a:lnTo>
                  <a:lnTo>
                    <a:pt x="185" y="56"/>
                  </a:lnTo>
                  <a:lnTo>
                    <a:pt x="199" y="58"/>
                  </a:lnTo>
                  <a:lnTo>
                    <a:pt x="214" y="58"/>
                  </a:lnTo>
                  <a:lnTo>
                    <a:pt x="230" y="58"/>
                  </a:lnTo>
                  <a:lnTo>
                    <a:pt x="248" y="58"/>
                  </a:lnTo>
                  <a:lnTo>
                    <a:pt x="266" y="58"/>
                  </a:lnTo>
                  <a:lnTo>
                    <a:pt x="284" y="58"/>
                  </a:lnTo>
                  <a:lnTo>
                    <a:pt x="303" y="59"/>
                  </a:lnTo>
                  <a:lnTo>
                    <a:pt x="321" y="61"/>
                  </a:lnTo>
                  <a:lnTo>
                    <a:pt x="339" y="64"/>
                  </a:lnTo>
                  <a:lnTo>
                    <a:pt x="356" y="69"/>
                  </a:lnTo>
                  <a:lnTo>
                    <a:pt x="373" y="76"/>
                  </a:lnTo>
                  <a:lnTo>
                    <a:pt x="379" y="79"/>
                  </a:lnTo>
                  <a:lnTo>
                    <a:pt x="386" y="82"/>
                  </a:lnTo>
                  <a:lnTo>
                    <a:pt x="392" y="86"/>
                  </a:lnTo>
                  <a:lnTo>
                    <a:pt x="397" y="90"/>
                  </a:lnTo>
                  <a:lnTo>
                    <a:pt x="404" y="95"/>
                  </a:lnTo>
                  <a:lnTo>
                    <a:pt x="409" y="100"/>
                  </a:lnTo>
                  <a:lnTo>
                    <a:pt x="413" y="105"/>
                  </a:lnTo>
                  <a:lnTo>
                    <a:pt x="419" y="110"/>
                  </a:lnTo>
                  <a:lnTo>
                    <a:pt x="422" y="115"/>
                  </a:lnTo>
                  <a:lnTo>
                    <a:pt x="424" y="119"/>
                  </a:lnTo>
                  <a:lnTo>
                    <a:pt x="426" y="124"/>
                  </a:lnTo>
                  <a:lnTo>
                    <a:pt x="428" y="128"/>
                  </a:lnTo>
                  <a:lnTo>
                    <a:pt x="429" y="139"/>
                  </a:lnTo>
                  <a:lnTo>
                    <a:pt x="424" y="144"/>
                  </a:lnTo>
                  <a:lnTo>
                    <a:pt x="414" y="144"/>
                  </a:lnTo>
                  <a:lnTo>
                    <a:pt x="405" y="140"/>
                  </a:lnTo>
                  <a:lnTo>
                    <a:pt x="399" y="137"/>
                  </a:lnTo>
                  <a:lnTo>
                    <a:pt x="396" y="133"/>
                  </a:lnTo>
                  <a:lnTo>
                    <a:pt x="394" y="128"/>
                  </a:lnTo>
                  <a:lnTo>
                    <a:pt x="393" y="122"/>
                  </a:lnTo>
                  <a:lnTo>
                    <a:pt x="393" y="121"/>
                  </a:lnTo>
                  <a:lnTo>
                    <a:pt x="392" y="122"/>
                  </a:lnTo>
                  <a:lnTo>
                    <a:pt x="391" y="123"/>
                  </a:lnTo>
                  <a:lnTo>
                    <a:pt x="391" y="124"/>
                  </a:lnTo>
                  <a:lnTo>
                    <a:pt x="391" y="1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6" name="Freeform 96"/>
            <p:cNvSpPr>
              <a:spLocks/>
            </p:cNvSpPr>
            <p:nvPr/>
          </p:nvSpPr>
          <p:spPr bwMode="auto">
            <a:xfrm>
              <a:off x="4476" y="3221"/>
              <a:ext cx="435" cy="202"/>
            </a:xfrm>
            <a:custGeom>
              <a:avLst/>
              <a:gdLst>
                <a:gd name="T0" fmla="*/ 11 w 435"/>
                <a:gd name="T1" fmla="*/ 13 h 202"/>
                <a:gd name="T2" fmla="*/ 32 w 435"/>
                <a:gd name="T3" fmla="*/ 33 h 202"/>
                <a:gd name="T4" fmla="*/ 54 w 435"/>
                <a:gd name="T5" fmla="*/ 53 h 202"/>
                <a:gd name="T6" fmla="*/ 76 w 435"/>
                <a:gd name="T7" fmla="*/ 71 h 202"/>
                <a:gd name="T8" fmla="*/ 98 w 435"/>
                <a:gd name="T9" fmla="*/ 89 h 202"/>
                <a:gd name="T10" fmla="*/ 121 w 435"/>
                <a:gd name="T11" fmla="*/ 105 h 202"/>
                <a:gd name="T12" fmla="*/ 147 w 435"/>
                <a:gd name="T13" fmla="*/ 120 h 202"/>
                <a:gd name="T14" fmla="*/ 173 w 435"/>
                <a:gd name="T15" fmla="*/ 131 h 202"/>
                <a:gd name="T16" fmla="*/ 202 w 435"/>
                <a:gd name="T17" fmla="*/ 141 h 202"/>
                <a:gd name="T18" fmla="*/ 231 w 435"/>
                <a:gd name="T19" fmla="*/ 149 h 202"/>
                <a:gd name="T20" fmla="*/ 262 w 435"/>
                <a:gd name="T21" fmla="*/ 155 h 202"/>
                <a:gd name="T22" fmla="*/ 292 w 435"/>
                <a:gd name="T23" fmla="*/ 161 h 202"/>
                <a:gd name="T24" fmla="*/ 323 w 435"/>
                <a:gd name="T25" fmla="*/ 168 h 202"/>
                <a:gd name="T26" fmla="*/ 353 w 435"/>
                <a:gd name="T27" fmla="*/ 178 h 202"/>
                <a:gd name="T28" fmla="*/ 384 w 435"/>
                <a:gd name="T29" fmla="*/ 188 h 202"/>
                <a:gd name="T30" fmla="*/ 415 w 435"/>
                <a:gd name="T31" fmla="*/ 198 h 202"/>
                <a:gd name="T32" fmla="*/ 434 w 435"/>
                <a:gd name="T33" fmla="*/ 201 h 202"/>
                <a:gd name="T34" fmla="*/ 433 w 435"/>
                <a:gd name="T35" fmla="*/ 194 h 202"/>
                <a:gd name="T36" fmla="*/ 416 w 435"/>
                <a:gd name="T37" fmla="*/ 184 h 202"/>
                <a:gd name="T38" fmla="*/ 388 w 435"/>
                <a:gd name="T39" fmla="*/ 173 h 202"/>
                <a:gd name="T40" fmla="*/ 359 w 435"/>
                <a:gd name="T41" fmla="*/ 164 h 202"/>
                <a:gd name="T42" fmla="*/ 329 w 435"/>
                <a:gd name="T43" fmla="*/ 157 h 202"/>
                <a:gd name="T44" fmla="*/ 299 w 435"/>
                <a:gd name="T45" fmla="*/ 151 h 202"/>
                <a:gd name="T46" fmla="*/ 270 w 435"/>
                <a:gd name="T47" fmla="*/ 146 h 202"/>
                <a:gd name="T48" fmla="*/ 240 w 435"/>
                <a:gd name="T49" fmla="*/ 140 h 202"/>
                <a:gd name="T50" fmla="*/ 210 w 435"/>
                <a:gd name="T51" fmla="*/ 133 h 202"/>
                <a:gd name="T52" fmla="*/ 181 w 435"/>
                <a:gd name="T53" fmla="*/ 126 h 202"/>
                <a:gd name="T54" fmla="*/ 153 w 435"/>
                <a:gd name="T55" fmla="*/ 114 h 202"/>
                <a:gd name="T56" fmla="*/ 127 w 435"/>
                <a:gd name="T57" fmla="*/ 101 h 202"/>
                <a:gd name="T58" fmla="*/ 102 w 435"/>
                <a:gd name="T59" fmla="*/ 86 h 202"/>
                <a:gd name="T60" fmla="*/ 78 w 435"/>
                <a:gd name="T61" fmla="*/ 68 h 202"/>
                <a:gd name="T62" fmla="*/ 56 w 435"/>
                <a:gd name="T63" fmla="*/ 50 h 202"/>
                <a:gd name="T64" fmla="*/ 33 w 435"/>
                <a:gd name="T65" fmla="*/ 30 h 202"/>
                <a:gd name="T66" fmla="*/ 11 w 435"/>
                <a:gd name="T67" fmla="*/ 11 h 202"/>
                <a:gd name="T68" fmla="*/ 0 w 435"/>
                <a:gd name="T69" fmla="*/ 0 h 202"/>
                <a:gd name="T70" fmla="*/ 0 w 435"/>
                <a:gd name="T71" fmla="*/ 2 h 202"/>
                <a:gd name="T72" fmla="*/ 1 w 435"/>
                <a:gd name="T73" fmla="*/ 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5" h="202">
                  <a:moveTo>
                    <a:pt x="1" y="2"/>
                  </a:moveTo>
                  <a:lnTo>
                    <a:pt x="11" y="13"/>
                  </a:lnTo>
                  <a:lnTo>
                    <a:pt x="22" y="22"/>
                  </a:lnTo>
                  <a:lnTo>
                    <a:pt x="32" y="33"/>
                  </a:lnTo>
                  <a:lnTo>
                    <a:pt x="43" y="42"/>
                  </a:lnTo>
                  <a:lnTo>
                    <a:pt x="54" y="53"/>
                  </a:lnTo>
                  <a:lnTo>
                    <a:pt x="64" y="62"/>
                  </a:lnTo>
                  <a:lnTo>
                    <a:pt x="76" y="71"/>
                  </a:lnTo>
                  <a:lnTo>
                    <a:pt x="86" y="80"/>
                  </a:lnTo>
                  <a:lnTo>
                    <a:pt x="98" y="89"/>
                  </a:lnTo>
                  <a:lnTo>
                    <a:pt x="110" y="97"/>
                  </a:lnTo>
                  <a:lnTo>
                    <a:pt x="121" y="105"/>
                  </a:lnTo>
                  <a:lnTo>
                    <a:pt x="134" y="112"/>
                  </a:lnTo>
                  <a:lnTo>
                    <a:pt x="147" y="120"/>
                  </a:lnTo>
                  <a:lnTo>
                    <a:pt x="159" y="126"/>
                  </a:lnTo>
                  <a:lnTo>
                    <a:pt x="173" y="131"/>
                  </a:lnTo>
                  <a:lnTo>
                    <a:pt x="187" y="137"/>
                  </a:lnTo>
                  <a:lnTo>
                    <a:pt x="202" y="141"/>
                  </a:lnTo>
                  <a:lnTo>
                    <a:pt x="217" y="145"/>
                  </a:lnTo>
                  <a:lnTo>
                    <a:pt x="231" y="149"/>
                  </a:lnTo>
                  <a:lnTo>
                    <a:pt x="247" y="151"/>
                  </a:lnTo>
                  <a:lnTo>
                    <a:pt x="262" y="155"/>
                  </a:lnTo>
                  <a:lnTo>
                    <a:pt x="277" y="158"/>
                  </a:lnTo>
                  <a:lnTo>
                    <a:pt x="292" y="161"/>
                  </a:lnTo>
                  <a:lnTo>
                    <a:pt x="307" y="164"/>
                  </a:lnTo>
                  <a:lnTo>
                    <a:pt x="323" y="168"/>
                  </a:lnTo>
                  <a:lnTo>
                    <a:pt x="338" y="174"/>
                  </a:lnTo>
                  <a:lnTo>
                    <a:pt x="353" y="178"/>
                  </a:lnTo>
                  <a:lnTo>
                    <a:pt x="369" y="183"/>
                  </a:lnTo>
                  <a:lnTo>
                    <a:pt x="384" y="188"/>
                  </a:lnTo>
                  <a:lnTo>
                    <a:pt x="400" y="194"/>
                  </a:lnTo>
                  <a:lnTo>
                    <a:pt x="415" y="198"/>
                  </a:lnTo>
                  <a:lnTo>
                    <a:pt x="431" y="202"/>
                  </a:lnTo>
                  <a:lnTo>
                    <a:pt x="434" y="201"/>
                  </a:lnTo>
                  <a:lnTo>
                    <a:pt x="435" y="198"/>
                  </a:lnTo>
                  <a:lnTo>
                    <a:pt x="433" y="194"/>
                  </a:lnTo>
                  <a:lnTo>
                    <a:pt x="429" y="191"/>
                  </a:lnTo>
                  <a:lnTo>
                    <a:pt x="416" y="184"/>
                  </a:lnTo>
                  <a:lnTo>
                    <a:pt x="402" y="178"/>
                  </a:lnTo>
                  <a:lnTo>
                    <a:pt x="388" y="173"/>
                  </a:lnTo>
                  <a:lnTo>
                    <a:pt x="373" y="168"/>
                  </a:lnTo>
                  <a:lnTo>
                    <a:pt x="359" y="164"/>
                  </a:lnTo>
                  <a:lnTo>
                    <a:pt x="344" y="161"/>
                  </a:lnTo>
                  <a:lnTo>
                    <a:pt x="329" y="157"/>
                  </a:lnTo>
                  <a:lnTo>
                    <a:pt x="314" y="153"/>
                  </a:lnTo>
                  <a:lnTo>
                    <a:pt x="299" y="151"/>
                  </a:lnTo>
                  <a:lnTo>
                    <a:pt x="284" y="148"/>
                  </a:lnTo>
                  <a:lnTo>
                    <a:pt x="270" y="146"/>
                  </a:lnTo>
                  <a:lnTo>
                    <a:pt x="255" y="143"/>
                  </a:lnTo>
                  <a:lnTo>
                    <a:pt x="240" y="140"/>
                  </a:lnTo>
                  <a:lnTo>
                    <a:pt x="225" y="137"/>
                  </a:lnTo>
                  <a:lnTo>
                    <a:pt x="210" y="133"/>
                  </a:lnTo>
                  <a:lnTo>
                    <a:pt x="195" y="130"/>
                  </a:lnTo>
                  <a:lnTo>
                    <a:pt x="181" y="126"/>
                  </a:lnTo>
                  <a:lnTo>
                    <a:pt x="167" y="121"/>
                  </a:lnTo>
                  <a:lnTo>
                    <a:pt x="153" y="114"/>
                  </a:lnTo>
                  <a:lnTo>
                    <a:pt x="139" y="108"/>
                  </a:lnTo>
                  <a:lnTo>
                    <a:pt x="127" y="101"/>
                  </a:lnTo>
                  <a:lnTo>
                    <a:pt x="114" y="93"/>
                  </a:lnTo>
                  <a:lnTo>
                    <a:pt x="102" y="86"/>
                  </a:lnTo>
                  <a:lnTo>
                    <a:pt x="91" y="77"/>
                  </a:lnTo>
                  <a:lnTo>
                    <a:pt x="78" y="68"/>
                  </a:lnTo>
                  <a:lnTo>
                    <a:pt x="67" y="59"/>
                  </a:lnTo>
                  <a:lnTo>
                    <a:pt x="56" y="50"/>
                  </a:lnTo>
                  <a:lnTo>
                    <a:pt x="44" y="40"/>
                  </a:lnTo>
                  <a:lnTo>
                    <a:pt x="33" y="30"/>
                  </a:lnTo>
                  <a:lnTo>
                    <a:pt x="23" y="20"/>
                  </a:lnTo>
                  <a:lnTo>
                    <a:pt x="11" y="11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7" name="Freeform 97"/>
            <p:cNvSpPr>
              <a:spLocks/>
            </p:cNvSpPr>
            <p:nvPr/>
          </p:nvSpPr>
          <p:spPr bwMode="auto">
            <a:xfrm>
              <a:off x="4863" y="3260"/>
              <a:ext cx="227" cy="168"/>
            </a:xfrm>
            <a:custGeom>
              <a:avLst/>
              <a:gdLst>
                <a:gd name="T0" fmla="*/ 224 w 227"/>
                <a:gd name="T1" fmla="*/ 1 h 168"/>
                <a:gd name="T2" fmla="*/ 210 w 227"/>
                <a:gd name="T3" fmla="*/ 18 h 168"/>
                <a:gd name="T4" fmla="*/ 195 w 227"/>
                <a:gd name="T5" fmla="*/ 34 h 168"/>
                <a:gd name="T6" fmla="*/ 179 w 227"/>
                <a:gd name="T7" fmla="*/ 49 h 168"/>
                <a:gd name="T8" fmla="*/ 162 w 227"/>
                <a:gd name="T9" fmla="*/ 62 h 168"/>
                <a:gd name="T10" fmla="*/ 145 w 227"/>
                <a:gd name="T11" fmla="*/ 74 h 168"/>
                <a:gd name="T12" fmla="*/ 126 w 227"/>
                <a:gd name="T13" fmla="*/ 85 h 168"/>
                <a:gd name="T14" fmla="*/ 107 w 227"/>
                <a:gd name="T15" fmla="*/ 94 h 168"/>
                <a:gd name="T16" fmla="*/ 86 w 227"/>
                <a:gd name="T17" fmla="*/ 104 h 168"/>
                <a:gd name="T18" fmla="*/ 75 w 227"/>
                <a:gd name="T19" fmla="*/ 108 h 168"/>
                <a:gd name="T20" fmla="*/ 64 w 227"/>
                <a:gd name="T21" fmla="*/ 113 h 168"/>
                <a:gd name="T22" fmla="*/ 50 w 227"/>
                <a:gd name="T23" fmla="*/ 120 h 168"/>
                <a:gd name="T24" fmla="*/ 36 w 227"/>
                <a:gd name="T25" fmla="*/ 127 h 168"/>
                <a:gd name="T26" fmla="*/ 23 w 227"/>
                <a:gd name="T27" fmla="*/ 136 h 168"/>
                <a:gd name="T28" fmla="*/ 12 w 227"/>
                <a:gd name="T29" fmla="*/ 145 h 168"/>
                <a:gd name="T30" fmla="*/ 4 w 227"/>
                <a:gd name="T31" fmla="*/ 156 h 168"/>
                <a:gd name="T32" fmla="*/ 0 w 227"/>
                <a:gd name="T33" fmla="*/ 166 h 168"/>
                <a:gd name="T34" fmla="*/ 1 w 227"/>
                <a:gd name="T35" fmla="*/ 168 h 168"/>
                <a:gd name="T36" fmla="*/ 3 w 227"/>
                <a:gd name="T37" fmla="*/ 167 h 168"/>
                <a:gd name="T38" fmla="*/ 5 w 227"/>
                <a:gd name="T39" fmla="*/ 166 h 168"/>
                <a:gd name="T40" fmla="*/ 8 w 227"/>
                <a:gd name="T41" fmla="*/ 165 h 168"/>
                <a:gd name="T42" fmla="*/ 21 w 227"/>
                <a:gd name="T43" fmla="*/ 150 h 168"/>
                <a:gd name="T44" fmla="*/ 36 w 227"/>
                <a:gd name="T45" fmla="*/ 138 h 168"/>
                <a:gd name="T46" fmla="*/ 52 w 227"/>
                <a:gd name="T47" fmla="*/ 128 h 168"/>
                <a:gd name="T48" fmla="*/ 69 w 227"/>
                <a:gd name="T49" fmla="*/ 119 h 168"/>
                <a:gd name="T50" fmla="*/ 87 w 227"/>
                <a:gd name="T51" fmla="*/ 110 h 168"/>
                <a:gd name="T52" fmla="*/ 105 w 227"/>
                <a:gd name="T53" fmla="*/ 103 h 168"/>
                <a:gd name="T54" fmla="*/ 122 w 227"/>
                <a:gd name="T55" fmla="*/ 94 h 168"/>
                <a:gd name="T56" fmla="*/ 139 w 227"/>
                <a:gd name="T57" fmla="*/ 85 h 168"/>
                <a:gd name="T58" fmla="*/ 152 w 227"/>
                <a:gd name="T59" fmla="*/ 76 h 168"/>
                <a:gd name="T60" fmla="*/ 164 w 227"/>
                <a:gd name="T61" fmla="*/ 68 h 168"/>
                <a:gd name="T62" fmla="*/ 176 w 227"/>
                <a:gd name="T63" fmla="*/ 57 h 168"/>
                <a:gd name="T64" fmla="*/ 188 w 227"/>
                <a:gd name="T65" fmla="*/ 48 h 168"/>
                <a:gd name="T66" fmla="*/ 198 w 227"/>
                <a:gd name="T67" fmla="*/ 36 h 168"/>
                <a:gd name="T68" fmla="*/ 208 w 227"/>
                <a:gd name="T69" fmla="*/ 26 h 168"/>
                <a:gd name="T70" fmla="*/ 217 w 227"/>
                <a:gd name="T71" fmla="*/ 13 h 168"/>
                <a:gd name="T72" fmla="*/ 227 w 227"/>
                <a:gd name="T73" fmla="*/ 1 h 168"/>
                <a:gd name="T74" fmla="*/ 227 w 227"/>
                <a:gd name="T75" fmla="*/ 0 h 168"/>
                <a:gd name="T76" fmla="*/ 226 w 227"/>
                <a:gd name="T77" fmla="*/ 0 h 168"/>
                <a:gd name="T78" fmla="*/ 225 w 227"/>
                <a:gd name="T79" fmla="*/ 0 h 168"/>
                <a:gd name="T80" fmla="*/ 224 w 227"/>
                <a:gd name="T81" fmla="*/ 1 h 168"/>
                <a:gd name="T82" fmla="*/ 224 w 227"/>
                <a:gd name="T83" fmla="*/ 1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7" h="168">
                  <a:moveTo>
                    <a:pt x="224" y="1"/>
                  </a:moveTo>
                  <a:lnTo>
                    <a:pt x="210" y="18"/>
                  </a:lnTo>
                  <a:lnTo>
                    <a:pt x="195" y="34"/>
                  </a:lnTo>
                  <a:lnTo>
                    <a:pt x="179" y="49"/>
                  </a:lnTo>
                  <a:lnTo>
                    <a:pt x="162" y="62"/>
                  </a:lnTo>
                  <a:lnTo>
                    <a:pt x="145" y="74"/>
                  </a:lnTo>
                  <a:lnTo>
                    <a:pt x="126" y="85"/>
                  </a:lnTo>
                  <a:lnTo>
                    <a:pt x="107" y="94"/>
                  </a:lnTo>
                  <a:lnTo>
                    <a:pt x="86" y="104"/>
                  </a:lnTo>
                  <a:lnTo>
                    <a:pt x="75" y="108"/>
                  </a:lnTo>
                  <a:lnTo>
                    <a:pt x="64" y="113"/>
                  </a:lnTo>
                  <a:lnTo>
                    <a:pt x="50" y="120"/>
                  </a:lnTo>
                  <a:lnTo>
                    <a:pt x="36" y="127"/>
                  </a:lnTo>
                  <a:lnTo>
                    <a:pt x="23" y="136"/>
                  </a:lnTo>
                  <a:lnTo>
                    <a:pt x="12" y="145"/>
                  </a:lnTo>
                  <a:lnTo>
                    <a:pt x="4" y="156"/>
                  </a:lnTo>
                  <a:lnTo>
                    <a:pt x="0" y="166"/>
                  </a:lnTo>
                  <a:lnTo>
                    <a:pt x="1" y="168"/>
                  </a:lnTo>
                  <a:lnTo>
                    <a:pt x="3" y="167"/>
                  </a:lnTo>
                  <a:lnTo>
                    <a:pt x="5" y="166"/>
                  </a:lnTo>
                  <a:lnTo>
                    <a:pt x="8" y="165"/>
                  </a:lnTo>
                  <a:lnTo>
                    <a:pt x="21" y="150"/>
                  </a:lnTo>
                  <a:lnTo>
                    <a:pt x="36" y="138"/>
                  </a:lnTo>
                  <a:lnTo>
                    <a:pt x="52" y="128"/>
                  </a:lnTo>
                  <a:lnTo>
                    <a:pt x="69" y="119"/>
                  </a:lnTo>
                  <a:lnTo>
                    <a:pt x="87" y="110"/>
                  </a:lnTo>
                  <a:lnTo>
                    <a:pt x="105" y="103"/>
                  </a:lnTo>
                  <a:lnTo>
                    <a:pt x="122" y="94"/>
                  </a:lnTo>
                  <a:lnTo>
                    <a:pt x="139" y="85"/>
                  </a:lnTo>
                  <a:lnTo>
                    <a:pt x="152" y="76"/>
                  </a:lnTo>
                  <a:lnTo>
                    <a:pt x="164" y="68"/>
                  </a:lnTo>
                  <a:lnTo>
                    <a:pt x="176" y="57"/>
                  </a:lnTo>
                  <a:lnTo>
                    <a:pt x="188" y="48"/>
                  </a:lnTo>
                  <a:lnTo>
                    <a:pt x="198" y="36"/>
                  </a:lnTo>
                  <a:lnTo>
                    <a:pt x="208" y="26"/>
                  </a:lnTo>
                  <a:lnTo>
                    <a:pt x="217" y="13"/>
                  </a:lnTo>
                  <a:lnTo>
                    <a:pt x="227" y="1"/>
                  </a:lnTo>
                  <a:lnTo>
                    <a:pt x="227" y="0"/>
                  </a:lnTo>
                  <a:lnTo>
                    <a:pt x="226" y="0"/>
                  </a:lnTo>
                  <a:lnTo>
                    <a:pt x="225" y="0"/>
                  </a:lnTo>
                  <a:lnTo>
                    <a:pt x="224" y="1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8" name="Freeform 98"/>
            <p:cNvSpPr>
              <a:spLocks/>
            </p:cNvSpPr>
            <p:nvPr/>
          </p:nvSpPr>
          <p:spPr bwMode="auto">
            <a:xfrm>
              <a:off x="4462" y="3121"/>
              <a:ext cx="64" cy="130"/>
            </a:xfrm>
            <a:custGeom>
              <a:avLst/>
              <a:gdLst>
                <a:gd name="T0" fmla="*/ 23 w 64"/>
                <a:gd name="T1" fmla="*/ 7 h 130"/>
                <a:gd name="T2" fmla="*/ 35 w 64"/>
                <a:gd name="T3" fmla="*/ 7 h 130"/>
                <a:gd name="T4" fmla="*/ 43 w 64"/>
                <a:gd name="T5" fmla="*/ 16 h 130"/>
                <a:gd name="T6" fmla="*/ 50 w 64"/>
                <a:gd name="T7" fmla="*/ 29 h 130"/>
                <a:gd name="T8" fmla="*/ 53 w 64"/>
                <a:gd name="T9" fmla="*/ 39 h 130"/>
                <a:gd name="T10" fmla="*/ 55 w 64"/>
                <a:gd name="T11" fmla="*/ 49 h 130"/>
                <a:gd name="T12" fmla="*/ 55 w 64"/>
                <a:gd name="T13" fmla="*/ 59 h 130"/>
                <a:gd name="T14" fmla="*/ 54 w 64"/>
                <a:gd name="T15" fmla="*/ 69 h 130"/>
                <a:gd name="T16" fmla="*/ 53 w 64"/>
                <a:gd name="T17" fmla="*/ 80 h 130"/>
                <a:gd name="T18" fmla="*/ 51 w 64"/>
                <a:gd name="T19" fmla="*/ 87 h 130"/>
                <a:gd name="T20" fmla="*/ 46 w 64"/>
                <a:gd name="T21" fmla="*/ 95 h 130"/>
                <a:gd name="T22" fmla="*/ 42 w 64"/>
                <a:gd name="T23" fmla="*/ 102 h 130"/>
                <a:gd name="T24" fmla="*/ 37 w 64"/>
                <a:gd name="T25" fmla="*/ 108 h 130"/>
                <a:gd name="T26" fmla="*/ 28 w 64"/>
                <a:gd name="T27" fmla="*/ 117 h 130"/>
                <a:gd name="T28" fmla="*/ 23 w 64"/>
                <a:gd name="T29" fmla="*/ 118 h 130"/>
                <a:gd name="T30" fmla="*/ 18 w 64"/>
                <a:gd name="T31" fmla="*/ 114 h 130"/>
                <a:gd name="T32" fmla="*/ 14 w 64"/>
                <a:gd name="T33" fmla="*/ 105 h 130"/>
                <a:gd name="T34" fmla="*/ 10 w 64"/>
                <a:gd name="T35" fmla="*/ 103 h 130"/>
                <a:gd name="T36" fmla="*/ 5 w 64"/>
                <a:gd name="T37" fmla="*/ 101 h 130"/>
                <a:gd name="T38" fmla="*/ 1 w 64"/>
                <a:gd name="T39" fmla="*/ 101 h 130"/>
                <a:gd name="T40" fmla="*/ 0 w 64"/>
                <a:gd name="T41" fmla="*/ 104 h 130"/>
                <a:gd name="T42" fmla="*/ 6 w 64"/>
                <a:gd name="T43" fmla="*/ 120 h 130"/>
                <a:gd name="T44" fmla="*/ 14 w 64"/>
                <a:gd name="T45" fmla="*/ 127 h 130"/>
                <a:gd name="T46" fmla="*/ 24 w 64"/>
                <a:gd name="T47" fmla="*/ 130 h 130"/>
                <a:gd name="T48" fmla="*/ 34 w 64"/>
                <a:gd name="T49" fmla="*/ 126 h 130"/>
                <a:gd name="T50" fmla="*/ 44 w 64"/>
                <a:gd name="T51" fmla="*/ 119 h 130"/>
                <a:gd name="T52" fmla="*/ 53 w 64"/>
                <a:gd name="T53" fmla="*/ 108 h 130"/>
                <a:gd name="T54" fmla="*/ 59 w 64"/>
                <a:gd name="T55" fmla="*/ 96 h 130"/>
                <a:gd name="T56" fmla="*/ 63 w 64"/>
                <a:gd name="T57" fmla="*/ 83 h 130"/>
                <a:gd name="T58" fmla="*/ 64 w 64"/>
                <a:gd name="T59" fmla="*/ 62 h 130"/>
                <a:gd name="T60" fmla="*/ 60 w 64"/>
                <a:gd name="T61" fmla="*/ 44 h 130"/>
                <a:gd name="T62" fmla="*/ 54 w 64"/>
                <a:gd name="T63" fmla="*/ 27 h 130"/>
                <a:gd name="T64" fmla="*/ 45 w 64"/>
                <a:gd name="T65" fmla="*/ 9 h 130"/>
                <a:gd name="T66" fmla="*/ 40 w 64"/>
                <a:gd name="T67" fmla="*/ 3 h 130"/>
                <a:gd name="T68" fmla="*/ 34 w 64"/>
                <a:gd name="T69" fmla="*/ 0 h 130"/>
                <a:gd name="T70" fmla="*/ 26 w 64"/>
                <a:gd name="T71" fmla="*/ 1 h 130"/>
                <a:gd name="T72" fmla="*/ 20 w 64"/>
                <a:gd name="T73" fmla="*/ 5 h 130"/>
                <a:gd name="T74" fmla="*/ 20 w 64"/>
                <a:gd name="T75" fmla="*/ 6 h 130"/>
                <a:gd name="T76" fmla="*/ 21 w 64"/>
                <a:gd name="T77" fmla="*/ 6 h 130"/>
                <a:gd name="T78" fmla="*/ 22 w 64"/>
                <a:gd name="T79" fmla="*/ 7 h 130"/>
                <a:gd name="T80" fmla="*/ 23 w 64"/>
                <a:gd name="T81" fmla="*/ 7 h 130"/>
                <a:gd name="T82" fmla="*/ 23 w 64"/>
                <a:gd name="T83" fmla="*/ 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130">
                  <a:moveTo>
                    <a:pt x="23" y="7"/>
                  </a:moveTo>
                  <a:lnTo>
                    <a:pt x="35" y="7"/>
                  </a:lnTo>
                  <a:lnTo>
                    <a:pt x="43" y="16"/>
                  </a:lnTo>
                  <a:lnTo>
                    <a:pt x="50" y="29"/>
                  </a:lnTo>
                  <a:lnTo>
                    <a:pt x="53" y="39"/>
                  </a:lnTo>
                  <a:lnTo>
                    <a:pt x="55" y="49"/>
                  </a:lnTo>
                  <a:lnTo>
                    <a:pt x="55" y="59"/>
                  </a:lnTo>
                  <a:lnTo>
                    <a:pt x="54" y="69"/>
                  </a:lnTo>
                  <a:lnTo>
                    <a:pt x="53" y="80"/>
                  </a:lnTo>
                  <a:lnTo>
                    <a:pt x="51" y="87"/>
                  </a:lnTo>
                  <a:lnTo>
                    <a:pt x="46" y="95"/>
                  </a:lnTo>
                  <a:lnTo>
                    <a:pt x="42" y="102"/>
                  </a:lnTo>
                  <a:lnTo>
                    <a:pt x="37" y="108"/>
                  </a:lnTo>
                  <a:lnTo>
                    <a:pt x="28" y="117"/>
                  </a:lnTo>
                  <a:lnTo>
                    <a:pt x="23" y="118"/>
                  </a:lnTo>
                  <a:lnTo>
                    <a:pt x="18" y="114"/>
                  </a:lnTo>
                  <a:lnTo>
                    <a:pt x="14" y="105"/>
                  </a:lnTo>
                  <a:lnTo>
                    <a:pt x="10" y="103"/>
                  </a:lnTo>
                  <a:lnTo>
                    <a:pt x="5" y="101"/>
                  </a:lnTo>
                  <a:lnTo>
                    <a:pt x="1" y="101"/>
                  </a:lnTo>
                  <a:lnTo>
                    <a:pt x="0" y="104"/>
                  </a:lnTo>
                  <a:lnTo>
                    <a:pt x="6" y="120"/>
                  </a:lnTo>
                  <a:lnTo>
                    <a:pt x="14" y="127"/>
                  </a:lnTo>
                  <a:lnTo>
                    <a:pt x="24" y="130"/>
                  </a:lnTo>
                  <a:lnTo>
                    <a:pt x="34" y="126"/>
                  </a:lnTo>
                  <a:lnTo>
                    <a:pt x="44" y="119"/>
                  </a:lnTo>
                  <a:lnTo>
                    <a:pt x="53" y="108"/>
                  </a:lnTo>
                  <a:lnTo>
                    <a:pt x="59" y="96"/>
                  </a:lnTo>
                  <a:lnTo>
                    <a:pt x="63" y="83"/>
                  </a:lnTo>
                  <a:lnTo>
                    <a:pt x="64" y="62"/>
                  </a:lnTo>
                  <a:lnTo>
                    <a:pt x="60" y="44"/>
                  </a:lnTo>
                  <a:lnTo>
                    <a:pt x="54" y="27"/>
                  </a:lnTo>
                  <a:lnTo>
                    <a:pt x="45" y="9"/>
                  </a:lnTo>
                  <a:lnTo>
                    <a:pt x="40" y="3"/>
                  </a:lnTo>
                  <a:lnTo>
                    <a:pt x="34" y="0"/>
                  </a:lnTo>
                  <a:lnTo>
                    <a:pt x="26" y="1"/>
                  </a:lnTo>
                  <a:lnTo>
                    <a:pt x="20" y="5"/>
                  </a:lnTo>
                  <a:lnTo>
                    <a:pt x="20" y="6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79" name="Freeform 99"/>
            <p:cNvSpPr>
              <a:spLocks/>
            </p:cNvSpPr>
            <p:nvPr/>
          </p:nvSpPr>
          <p:spPr bwMode="auto">
            <a:xfrm>
              <a:off x="4504" y="3147"/>
              <a:ext cx="72" cy="143"/>
            </a:xfrm>
            <a:custGeom>
              <a:avLst/>
              <a:gdLst>
                <a:gd name="T0" fmla="*/ 31 w 72"/>
                <a:gd name="T1" fmla="*/ 1 h 143"/>
                <a:gd name="T2" fmla="*/ 50 w 72"/>
                <a:gd name="T3" fmla="*/ 16 h 143"/>
                <a:gd name="T4" fmla="*/ 62 w 72"/>
                <a:gd name="T5" fmla="*/ 35 h 143"/>
                <a:gd name="T6" fmla="*/ 66 w 72"/>
                <a:gd name="T7" fmla="*/ 57 h 143"/>
                <a:gd name="T8" fmla="*/ 64 w 72"/>
                <a:gd name="T9" fmla="*/ 80 h 143"/>
                <a:gd name="T10" fmla="*/ 56 w 72"/>
                <a:gd name="T11" fmla="*/ 101 h 143"/>
                <a:gd name="T12" fmla="*/ 43 w 72"/>
                <a:gd name="T13" fmla="*/ 121 h 143"/>
                <a:gd name="T14" fmla="*/ 25 w 72"/>
                <a:gd name="T15" fmla="*/ 134 h 143"/>
                <a:gd name="T16" fmla="*/ 2 w 72"/>
                <a:gd name="T17" fmla="*/ 141 h 143"/>
                <a:gd name="T18" fmla="*/ 1 w 72"/>
                <a:gd name="T19" fmla="*/ 141 h 143"/>
                <a:gd name="T20" fmla="*/ 0 w 72"/>
                <a:gd name="T21" fmla="*/ 142 h 143"/>
                <a:gd name="T22" fmla="*/ 0 w 72"/>
                <a:gd name="T23" fmla="*/ 143 h 143"/>
                <a:gd name="T24" fmla="*/ 2 w 72"/>
                <a:gd name="T25" fmla="*/ 143 h 143"/>
                <a:gd name="T26" fmla="*/ 27 w 72"/>
                <a:gd name="T27" fmla="*/ 137 h 143"/>
                <a:gd name="T28" fmla="*/ 47 w 72"/>
                <a:gd name="T29" fmla="*/ 124 h 143"/>
                <a:gd name="T30" fmla="*/ 62 w 72"/>
                <a:gd name="T31" fmla="*/ 105 h 143"/>
                <a:gd name="T32" fmla="*/ 70 w 72"/>
                <a:gd name="T33" fmla="*/ 82 h 143"/>
                <a:gd name="T34" fmla="*/ 72 w 72"/>
                <a:gd name="T35" fmla="*/ 58 h 143"/>
                <a:gd name="T36" fmla="*/ 68 w 72"/>
                <a:gd name="T37" fmla="*/ 35 h 143"/>
                <a:gd name="T38" fmla="*/ 55 w 72"/>
                <a:gd name="T39" fmla="*/ 15 h 143"/>
                <a:gd name="T40" fmla="*/ 35 w 72"/>
                <a:gd name="T41" fmla="*/ 0 h 143"/>
                <a:gd name="T42" fmla="*/ 34 w 72"/>
                <a:gd name="T43" fmla="*/ 0 h 143"/>
                <a:gd name="T44" fmla="*/ 32 w 72"/>
                <a:gd name="T45" fmla="*/ 0 h 143"/>
                <a:gd name="T46" fmla="*/ 31 w 72"/>
                <a:gd name="T47" fmla="*/ 1 h 143"/>
                <a:gd name="T48" fmla="*/ 31 w 72"/>
                <a:gd name="T49" fmla="*/ 1 h 143"/>
                <a:gd name="T50" fmla="*/ 31 w 72"/>
                <a:gd name="T51" fmla="*/ 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2" h="143">
                  <a:moveTo>
                    <a:pt x="31" y="1"/>
                  </a:moveTo>
                  <a:lnTo>
                    <a:pt x="50" y="16"/>
                  </a:lnTo>
                  <a:lnTo>
                    <a:pt x="62" y="35"/>
                  </a:lnTo>
                  <a:lnTo>
                    <a:pt x="66" y="57"/>
                  </a:lnTo>
                  <a:lnTo>
                    <a:pt x="64" y="80"/>
                  </a:lnTo>
                  <a:lnTo>
                    <a:pt x="56" y="101"/>
                  </a:lnTo>
                  <a:lnTo>
                    <a:pt x="43" y="121"/>
                  </a:lnTo>
                  <a:lnTo>
                    <a:pt x="25" y="134"/>
                  </a:lnTo>
                  <a:lnTo>
                    <a:pt x="2" y="141"/>
                  </a:lnTo>
                  <a:lnTo>
                    <a:pt x="1" y="141"/>
                  </a:lnTo>
                  <a:lnTo>
                    <a:pt x="0" y="142"/>
                  </a:lnTo>
                  <a:lnTo>
                    <a:pt x="0" y="143"/>
                  </a:lnTo>
                  <a:lnTo>
                    <a:pt x="2" y="143"/>
                  </a:lnTo>
                  <a:lnTo>
                    <a:pt x="27" y="137"/>
                  </a:lnTo>
                  <a:lnTo>
                    <a:pt x="47" y="124"/>
                  </a:lnTo>
                  <a:lnTo>
                    <a:pt x="62" y="105"/>
                  </a:lnTo>
                  <a:lnTo>
                    <a:pt x="70" y="82"/>
                  </a:lnTo>
                  <a:lnTo>
                    <a:pt x="72" y="58"/>
                  </a:lnTo>
                  <a:lnTo>
                    <a:pt x="68" y="35"/>
                  </a:lnTo>
                  <a:lnTo>
                    <a:pt x="55" y="15"/>
                  </a:lnTo>
                  <a:lnTo>
                    <a:pt x="35" y="0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0" name="Freeform 100"/>
            <p:cNvSpPr>
              <a:spLocks/>
            </p:cNvSpPr>
            <p:nvPr/>
          </p:nvSpPr>
          <p:spPr bwMode="auto">
            <a:xfrm>
              <a:off x="4297" y="2933"/>
              <a:ext cx="219" cy="234"/>
            </a:xfrm>
            <a:custGeom>
              <a:avLst/>
              <a:gdLst>
                <a:gd name="T0" fmla="*/ 214 w 219"/>
                <a:gd name="T1" fmla="*/ 225 h 234"/>
                <a:gd name="T2" fmla="*/ 201 w 219"/>
                <a:gd name="T3" fmla="*/ 212 h 234"/>
                <a:gd name="T4" fmla="*/ 188 w 219"/>
                <a:gd name="T5" fmla="*/ 199 h 234"/>
                <a:gd name="T6" fmla="*/ 176 w 219"/>
                <a:gd name="T7" fmla="*/ 185 h 234"/>
                <a:gd name="T8" fmla="*/ 162 w 219"/>
                <a:gd name="T9" fmla="*/ 168 h 234"/>
                <a:gd name="T10" fmla="*/ 147 w 219"/>
                <a:gd name="T11" fmla="*/ 148 h 234"/>
                <a:gd name="T12" fmla="*/ 133 w 219"/>
                <a:gd name="T13" fmla="*/ 126 h 234"/>
                <a:gd name="T14" fmla="*/ 119 w 219"/>
                <a:gd name="T15" fmla="*/ 104 h 234"/>
                <a:gd name="T16" fmla="*/ 109 w 219"/>
                <a:gd name="T17" fmla="*/ 87 h 234"/>
                <a:gd name="T18" fmla="*/ 101 w 219"/>
                <a:gd name="T19" fmla="*/ 73 h 234"/>
                <a:gd name="T20" fmla="*/ 93 w 219"/>
                <a:gd name="T21" fmla="*/ 62 h 234"/>
                <a:gd name="T22" fmla="*/ 81 w 219"/>
                <a:gd name="T23" fmla="*/ 53 h 234"/>
                <a:gd name="T24" fmla="*/ 68 w 219"/>
                <a:gd name="T25" fmla="*/ 48 h 234"/>
                <a:gd name="T26" fmla="*/ 58 w 219"/>
                <a:gd name="T27" fmla="*/ 41 h 234"/>
                <a:gd name="T28" fmla="*/ 47 w 219"/>
                <a:gd name="T29" fmla="*/ 34 h 234"/>
                <a:gd name="T30" fmla="*/ 38 w 219"/>
                <a:gd name="T31" fmla="*/ 26 h 234"/>
                <a:gd name="T32" fmla="*/ 28 w 219"/>
                <a:gd name="T33" fmla="*/ 20 h 234"/>
                <a:gd name="T34" fmla="*/ 20 w 219"/>
                <a:gd name="T35" fmla="*/ 15 h 234"/>
                <a:gd name="T36" fmla="*/ 11 w 219"/>
                <a:gd name="T37" fmla="*/ 9 h 234"/>
                <a:gd name="T38" fmla="*/ 3 w 219"/>
                <a:gd name="T39" fmla="*/ 3 h 234"/>
                <a:gd name="T40" fmla="*/ 0 w 219"/>
                <a:gd name="T41" fmla="*/ 0 h 234"/>
                <a:gd name="T42" fmla="*/ 0 w 219"/>
                <a:gd name="T43" fmla="*/ 3 h 234"/>
                <a:gd name="T44" fmla="*/ 6 w 219"/>
                <a:gd name="T45" fmla="*/ 11 h 234"/>
                <a:gd name="T46" fmla="*/ 21 w 219"/>
                <a:gd name="T47" fmla="*/ 22 h 234"/>
                <a:gd name="T48" fmla="*/ 38 w 219"/>
                <a:gd name="T49" fmla="*/ 33 h 234"/>
                <a:gd name="T50" fmla="*/ 54 w 219"/>
                <a:gd name="T51" fmla="*/ 43 h 234"/>
                <a:gd name="T52" fmla="*/ 66 w 219"/>
                <a:gd name="T53" fmla="*/ 53 h 234"/>
                <a:gd name="T54" fmla="*/ 76 w 219"/>
                <a:gd name="T55" fmla="*/ 57 h 234"/>
                <a:gd name="T56" fmla="*/ 85 w 219"/>
                <a:gd name="T57" fmla="*/ 62 h 234"/>
                <a:gd name="T58" fmla="*/ 95 w 219"/>
                <a:gd name="T59" fmla="*/ 71 h 234"/>
                <a:gd name="T60" fmla="*/ 104 w 219"/>
                <a:gd name="T61" fmla="*/ 86 h 234"/>
                <a:gd name="T62" fmla="*/ 114 w 219"/>
                <a:gd name="T63" fmla="*/ 104 h 234"/>
                <a:gd name="T64" fmla="*/ 130 w 219"/>
                <a:gd name="T65" fmla="*/ 129 h 234"/>
                <a:gd name="T66" fmla="*/ 153 w 219"/>
                <a:gd name="T67" fmla="*/ 160 h 234"/>
                <a:gd name="T68" fmla="*/ 180 w 219"/>
                <a:gd name="T69" fmla="*/ 189 h 234"/>
                <a:gd name="T70" fmla="*/ 206 w 219"/>
                <a:gd name="T71" fmla="*/ 219 h 234"/>
                <a:gd name="T72" fmla="*/ 219 w 219"/>
                <a:gd name="T73" fmla="*/ 234 h 234"/>
                <a:gd name="T74" fmla="*/ 219 w 219"/>
                <a:gd name="T75" fmla="*/ 233 h 234"/>
                <a:gd name="T76" fmla="*/ 219 w 219"/>
                <a:gd name="T77" fmla="*/ 233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9" h="234">
                  <a:moveTo>
                    <a:pt x="219" y="233"/>
                  </a:moveTo>
                  <a:lnTo>
                    <a:pt x="214" y="225"/>
                  </a:lnTo>
                  <a:lnTo>
                    <a:pt x="207" y="219"/>
                  </a:lnTo>
                  <a:lnTo>
                    <a:pt x="201" y="212"/>
                  </a:lnTo>
                  <a:lnTo>
                    <a:pt x="194" y="205"/>
                  </a:lnTo>
                  <a:lnTo>
                    <a:pt x="188" y="199"/>
                  </a:lnTo>
                  <a:lnTo>
                    <a:pt x="183" y="193"/>
                  </a:lnTo>
                  <a:lnTo>
                    <a:pt x="176" y="185"/>
                  </a:lnTo>
                  <a:lnTo>
                    <a:pt x="170" y="179"/>
                  </a:lnTo>
                  <a:lnTo>
                    <a:pt x="162" y="168"/>
                  </a:lnTo>
                  <a:lnTo>
                    <a:pt x="154" y="159"/>
                  </a:lnTo>
                  <a:lnTo>
                    <a:pt x="147" y="148"/>
                  </a:lnTo>
                  <a:lnTo>
                    <a:pt x="139" y="138"/>
                  </a:lnTo>
                  <a:lnTo>
                    <a:pt x="133" y="126"/>
                  </a:lnTo>
                  <a:lnTo>
                    <a:pt x="126" y="115"/>
                  </a:lnTo>
                  <a:lnTo>
                    <a:pt x="119" y="104"/>
                  </a:lnTo>
                  <a:lnTo>
                    <a:pt x="113" y="93"/>
                  </a:lnTo>
                  <a:lnTo>
                    <a:pt x="109" y="87"/>
                  </a:lnTo>
                  <a:lnTo>
                    <a:pt x="104" y="79"/>
                  </a:lnTo>
                  <a:lnTo>
                    <a:pt x="101" y="73"/>
                  </a:lnTo>
                  <a:lnTo>
                    <a:pt x="97" y="68"/>
                  </a:lnTo>
                  <a:lnTo>
                    <a:pt x="93" y="62"/>
                  </a:lnTo>
                  <a:lnTo>
                    <a:pt x="88" y="57"/>
                  </a:lnTo>
                  <a:lnTo>
                    <a:pt x="81" y="53"/>
                  </a:lnTo>
                  <a:lnTo>
                    <a:pt x="74" y="50"/>
                  </a:lnTo>
                  <a:lnTo>
                    <a:pt x="68" y="48"/>
                  </a:lnTo>
                  <a:lnTo>
                    <a:pt x="63" y="44"/>
                  </a:lnTo>
                  <a:lnTo>
                    <a:pt x="58" y="41"/>
                  </a:lnTo>
                  <a:lnTo>
                    <a:pt x="53" y="38"/>
                  </a:lnTo>
                  <a:lnTo>
                    <a:pt x="47" y="34"/>
                  </a:lnTo>
                  <a:lnTo>
                    <a:pt x="43" y="31"/>
                  </a:lnTo>
                  <a:lnTo>
                    <a:pt x="38" y="26"/>
                  </a:lnTo>
                  <a:lnTo>
                    <a:pt x="32" y="23"/>
                  </a:lnTo>
                  <a:lnTo>
                    <a:pt x="28" y="20"/>
                  </a:lnTo>
                  <a:lnTo>
                    <a:pt x="24" y="18"/>
                  </a:lnTo>
                  <a:lnTo>
                    <a:pt x="20" y="15"/>
                  </a:lnTo>
                  <a:lnTo>
                    <a:pt x="16" y="13"/>
                  </a:lnTo>
                  <a:lnTo>
                    <a:pt x="11" y="9"/>
                  </a:lnTo>
                  <a:lnTo>
                    <a:pt x="7" y="6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3"/>
                  </a:lnTo>
                  <a:lnTo>
                    <a:pt x="0" y="4"/>
                  </a:lnTo>
                  <a:lnTo>
                    <a:pt x="6" y="11"/>
                  </a:lnTo>
                  <a:lnTo>
                    <a:pt x="13" y="17"/>
                  </a:lnTo>
                  <a:lnTo>
                    <a:pt x="21" y="22"/>
                  </a:lnTo>
                  <a:lnTo>
                    <a:pt x="29" y="27"/>
                  </a:lnTo>
                  <a:lnTo>
                    <a:pt x="38" y="33"/>
                  </a:lnTo>
                  <a:lnTo>
                    <a:pt x="45" y="37"/>
                  </a:lnTo>
                  <a:lnTo>
                    <a:pt x="54" y="43"/>
                  </a:lnTo>
                  <a:lnTo>
                    <a:pt x="61" y="49"/>
                  </a:lnTo>
                  <a:lnTo>
                    <a:pt x="66" y="53"/>
                  </a:lnTo>
                  <a:lnTo>
                    <a:pt x="72" y="55"/>
                  </a:lnTo>
                  <a:lnTo>
                    <a:pt x="76" y="57"/>
                  </a:lnTo>
                  <a:lnTo>
                    <a:pt x="81" y="59"/>
                  </a:lnTo>
                  <a:lnTo>
                    <a:pt x="85" y="62"/>
                  </a:lnTo>
                  <a:lnTo>
                    <a:pt x="90" y="66"/>
                  </a:lnTo>
                  <a:lnTo>
                    <a:pt x="95" y="71"/>
                  </a:lnTo>
                  <a:lnTo>
                    <a:pt x="99" y="77"/>
                  </a:lnTo>
                  <a:lnTo>
                    <a:pt x="104" y="86"/>
                  </a:lnTo>
                  <a:lnTo>
                    <a:pt x="109" y="94"/>
                  </a:lnTo>
                  <a:lnTo>
                    <a:pt x="114" y="104"/>
                  </a:lnTo>
                  <a:lnTo>
                    <a:pt x="119" y="112"/>
                  </a:lnTo>
                  <a:lnTo>
                    <a:pt x="130" y="129"/>
                  </a:lnTo>
                  <a:lnTo>
                    <a:pt x="142" y="145"/>
                  </a:lnTo>
                  <a:lnTo>
                    <a:pt x="153" y="160"/>
                  </a:lnTo>
                  <a:lnTo>
                    <a:pt x="166" y="175"/>
                  </a:lnTo>
                  <a:lnTo>
                    <a:pt x="180" y="189"/>
                  </a:lnTo>
                  <a:lnTo>
                    <a:pt x="192" y="204"/>
                  </a:lnTo>
                  <a:lnTo>
                    <a:pt x="206" y="219"/>
                  </a:lnTo>
                  <a:lnTo>
                    <a:pt x="219" y="234"/>
                  </a:lnTo>
                  <a:lnTo>
                    <a:pt x="219" y="234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19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1" name="Freeform 101"/>
            <p:cNvSpPr>
              <a:spLocks/>
            </p:cNvSpPr>
            <p:nvPr/>
          </p:nvSpPr>
          <p:spPr bwMode="auto">
            <a:xfrm>
              <a:off x="4292" y="2930"/>
              <a:ext cx="101" cy="150"/>
            </a:xfrm>
            <a:custGeom>
              <a:avLst/>
              <a:gdLst>
                <a:gd name="T0" fmla="*/ 1 w 101"/>
                <a:gd name="T1" fmla="*/ 1 h 150"/>
                <a:gd name="T2" fmla="*/ 0 w 101"/>
                <a:gd name="T3" fmla="*/ 11 h 150"/>
                <a:gd name="T4" fmla="*/ 1 w 101"/>
                <a:gd name="T5" fmla="*/ 23 h 150"/>
                <a:gd name="T6" fmla="*/ 4 w 101"/>
                <a:gd name="T7" fmla="*/ 34 h 150"/>
                <a:gd name="T8" fmla="*/ 8 w 101"/>
                <a:gd name="T9" fmla="*/ 45 h 150"/>
                <a:gd name="T10" fmla="*/ 12 w 101"/>
                <a:gd name="T11" fmla="*/ 56 h 150"/>
                <a:gd name="T12" fmla="*/ 18 w 101"/>
                <a:gd name="T13" fmla="*/ 65 h 150"/>
                <a:gd name="T14" fmla="*/ 27 w 101"/>
                <a:gd name="T15" fmla="*/ 73 h 150"/>
                <a:gd name="T16" fmla="*/ 35 w 101"/>
                <a:gd name="T17" fmla="*/ 79 h 150"/>
                <a:gd name="T18" fmla="*/ 42 w 101"/>
                <a:gd name="T19" fmla="*/ 83 h 150"/>
                <a:gd name="T20" fmla="*/ 47 w 101"/>
                <a:gd name="T21" fmla="*/ 87 h 150"/>
                <a:gd name="T22" fmla="*/ 53 w 101"/>
                <a:gd name="T23" fmla="*/ 90 h 150"/>
                <a:gd name="T24" fmla="*/ 59 w 101"/>
                <a:gd name="T25" fmla="*/ 94 h 150"/>
                <a:gd name="T26" fmla="*/ 63 w 101"/>
                <a:gd name="T27" fmla="*/ 98 h 150"/>
                <a:gd name="T28" fmla="*/ 68 w 101"/>
                <a:gd name="T29" fmla="*/ 102 h 150"/>
                <a:gd name="T30" fmla="*/ 72 w 101"/>
                <a:gd name="T31" fmla="*/ 108 h 150"/>
                <a:gd name="T32" fmla="*/ 77 w 101"/>
                <a:gd name="T33" fmla="*/ 114 h 150"/>
                <a:gd name="T34" fmla="*/ 82 w 101"/>
                <a:gd name="T35" fmla="*/ 124 h 150"/>
                <a:gd name="T36" fmla="*/ 86 w 101"/>
                <a:gd name="T37" fmla="*/ 132 h 150"/>
                <a:gd name="T38" fmla="*/ 90 w 101"/>
                <a:gd name="T39" fmla="*/ 142 h 150"/>
                <a:gd name="T40" fmla="*/ 96 w 101"/>
                <a:gd name="T41" fmla="*/ 150 h 150"/>
                <a:gd name="T42" fmla="*/ 97 w 101"/>
                <a:gd name="T43" fmla="*/ 150 h 150"/>
                <a:gd name="T44" fmla="*/ 99 w 101"/>
                <a:gd name="T45" fmla="*/ 149 h 150"/>
                <a:gd name="T46" fmla="*/ 100 w 101"/>
                <a:gd name="T47" fmla="*/ 148 h 150"/>
                <a:gd name="T48" fmla="*/ 101 w 101"/>
                <a:gd name="T49" fmla="*/ 146 h 150"/>
                <a:gd name="T50" fmla="*/ 99 w 101"/>
                <a:gd name="T51" fmla="*/ 137 h 150"/>
                <a:gd name="T52" fmla="*/ 96 w 101"/>
                <a:gd name="T53" fmla="*/ 129 h 150"/>
                <a:gd name="T54" fmla="*/ 93 w 101"/>
                <a:gd name="T55" fmla="*/ 120 h 150"/>
                <a:gd name="T56" fmla="*/ 89 w 101"/>
                <a:gd name="T57" fmla="*/ 113 h 150"/>
                <a:gd name="T58" fmla="*/ 85 w 101"/>
                <a:gd name="T59" fmla="*/ 105 h 150"/>
                <a:gd name="T60" fmla="*/ 81 w 101"/>
                <a:gd name="T61" fmla="*/ 97 h 150"/>
                <a:gd name="T62" fmla="*/ 76 w 101"/>
                <a:gd name="T63" fmla="*/ 91 h 150"/>
                <a:gd name="T64" fmla="*/ 69 w 101"/>
                <a:gd name="T65" fmla="*/ 84 h 150"/>
                <a:gd name="T66" fmla="*/ 65 w 101"/>
                <a:gd name="T67" fmla="*/ 81 h 150"/>
                <a:gd name="T68" fmla="*/ 60 w 101"/>
                <a:gd name="T69" fmla="*/ 78 h 150"/>
                <a:gd name="T70" fmla="*/ 55 w 101"/>
                <a:gd name="T71" fmla="*/ 75 h 150"/>
                <a:gd name="T72" fmla="*/ 50 w 101"/>
                <a:gd name="T73" fmla="*/ 72 h 150"/>
                <a:gd name="T74" fmla="*/ 45 w 101"/>
                <a:gd name="T75" fmla="*/ 70 h 150"/>
                <a:gd name="T76" fmla="*/ 41 w 101"/>
                <a:gd name="T77" fmla="*/ 66 h 150"/>
                <a:gd name="T78" fmla="*/ 35 w 101"/>
                <a:gd name="T79" fmla="*/ 63 h 150"/>
                <a:gd name="T80" fmla="*/ 31 w 101"/>
                <a:gd name="T81" fmla="*/ 60 h 150"/>
                <a:gd name="T82" fmla="*/ 19 w 101"/>
                <a:gd name="T83" fmla="*/ 47 h 150"/>
                <a:gd name="T84" fmla="*/ 10 w 101"/>
                <a:gd name="T85" fmla="*/ 33 h 150"/>
                <a:gd name="T86" fmla="*/ 5 w 101"/>
                <a:gd name="T87" fmla="*/ 18 h 150"/>
                <a:gd name="T88" fmla="*/ 4 w 101"/>
                <a:gd name="T89" fmla="*/ 0 h 150"/>
                <a:gd name="T90" fmla="*/ 4 w 101"/>
                <a:gd name="T91" fmla="*/ 0 h 150"/>
                <a:gd name="T92" fmla="*/ 3 w 101"/>
                <a:gd name="T93" fmla="*/ 0 h 150"/>
                <a:gd name="T94" fmla="*/ 1 w 101"/>
                <a:gd name="T95" fmla="*/ 1 h 150"/>
                <a:gd name="T96" fmla="*/ 1 w 101"/>
                <a:gd name="T97" fmla="*/ 1 h 150"/>
                <a:gd name="T98" fmla="*/ 1 w 101"/>
                <a:gd name="T99" fmla="*/ 1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1" h="150">
                  <a:moveTo>
                    <a:pt x="1" y="1"/>
                  </a:moveTo>
                  <a:lnTo>
                    <a:pt x="0" y="11"/>
                  </a:lnTo>
                  <a:lnTo>
                    <a:pt x="1" y="23"/>
                  </a:lnTo>
                  <a:lnTo>
                    <a:pt x="4" y="34"/>
                  </a:lnTo>
                  <a:lnTo>
                    <a:pt x="8" y="45"/>
                  </a:lnTo>
                  <a:lnTo>
                    <a:pt x="12" y="56"/>
                  </a:lnTo>
                  <a:lnTo>
                    <a:pt x="18" y="65"/>
                  </a:lnTo>
                  <a:lnTo>
                    <a:pt x="27" y="73"/>
                  </a:lnTo>
                  <a:lnTo>
                    <a:pt x="35" y="79"/>
                  </a:lnTo>
                  <a:lnTo>
                    <a:pt x="42" y="83"/>
                  </a:lnTo>
                  <a:lnTo>
                    <a:pt x="47" y="87"/>
                  </a:lnTo>
                  <a:lnTo>
                    <a:pt x="53" y="90"/>
                  </a:lnTo>
                  <a:lnTo>
                    <a:pt x="59" y="94"/>
                  </a:lnTo>
                  <a:lnTo>
                    <a:pt x="63" y="98"/>
                  </a:lnTo>
                  <a:lnTo>
                    <a:pt x="68" y="102"/>
                  </a:lnTo>
                  <a:lnTo>
                    <a:pt x="72" y="108"/>
                  </a:lnTo>
                  <a:lnTo>
                    <a:pt x="77" y="114"/>
                  </a:lnTo>
                  <a:lnTo>
                    <a:pt x="82" y="124"/>
                  </a:lnTo>
                  <a:lnTo>
                    <a:pt x="86" y="132"/>
                  </a:lnTo>
                  <a:lnTo>
                    <a:pt x="90" y="142"/>
                  </a:lnTo>
                  <a:lnTo>
                    <a:pt x="96" y="150"/>
                  </a:lnTo>
                  <a:lnTo>
                    <a:pt x="97" y="150"/>
                  </a:lnTo>
                  <a:lnTo>
                    <a:pt x="99" y="149"/>
                  </a:lnTo>
                  <a:lnTo>
                    <a:pt x="100" y="148"/>
                  </a:lnTo>
                  <a:lnTo>
                    <a:pt x="101" y="146"/>
                  </a:lnTo>
                  <a:lnTo>
                    <a:pt x="99" y="137"/>
                  </a:lnTo>
                  <a:lnTo>
                    <a:pt x="96" y="129"/>
                  </a:lnTo>
                  <a:lnTo>
                    <a:pt x="93" y="120"/>
                  </a:lnTo>
                  <a:lnTo>
                    <a:pt x="89" y="113"/>
                  </a:lnTo>
                  <a:lnTo>
                    <a:pt x="85" y="105"/>
                  </a:lnTo>
                  <a:lnTo>
                    <a:pt x="81" y="97"/>
                  </a:lnTo>
                  <a:lnTo>
                    <a:pt x="76" y="91"/>
                  </a:lnTo>
                  <a:lnTo>
                    <a:pt x="69" y="84"/>
                  </a:lnTo>
                  <a:lnTo>
                    <a:pt x="65" y="81"/>
                  </a:lnTo>
                  <a:lnTo>
                    <a:pt x="60" y="78"/>
                  </a:lnTo>
                  <a:lnTo>
                    <a:pt x="55" y="75"/>
                  </a:lnTo>
                  <a:lnTo>
                    <a:pt x="50" y="72"/>
                  </a:lnTo>
                  <a:lnTo>
                    <a:pt x="45" y="70"/>
                  </a:lnTo>
                  <a:lnTo>
                    <a:pt x="41" y="66"/>
                  </a:lnTo>
                  <a:lnTo>
                    <a:pt x="35" y="63"/>
                  </a:lnTo>
                  <a:lnTo>
                    <a:pt x="31" y="60"/>
                  </a:lnTo>
                  <a:lnTo>
                    <a:pt x="19" y="47"/>
                  </a:lnTo>
                  <a:lnTo>
                    <a:pt x="10" y="33"/>
                  </a:lnTo>
                  <a:lnTo>
                    <a:pt x="5" y="18"/>
                  </a:lnTo>
                  <a:lnTo>
                    <a:pt x="4" y="0"/>
                  </a:lnTo>
                  <a:lnTo>
                    <a:pt x="4" y="0"/>
                  </a:lnTo>
                  <a:lnTo>
                    <a:pt x="3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2" name="Freeform 102"/>
            <p:cNvSpPr>
              <a:spLocks/>
            </p:cNvSpPr>
            <p:nvPr/>
          </p:nvSpPr>
          <p:spPr bwMode="auto">
            <a:xfrm>
              <a:off x="4322" y="3096"/>
              <a:ext cx="85" cy="83"/>
            </a:xfrm>
            <a:custGeom>
              <a:avLst/>
              <a:gdLst>
                <a:gd name="T0" fmla="*/ 85 w 85"/>
                <a:gd name="T1" fmla="*/ 22 h 83"/>
                <a:gd name="T2" fmla="*/ 78 w 85"/>
                <a:gd name="T3" fmla="*/ 20 h 83"/>
                <a:gd name="T4" fmla="*/ 72 w 85"/>
                <a:gd name="T5" fmla="*/ 17 h 83"/>
                <a:gd name="T6" fmla="*/ 66 w 85"/>
                <a:gd name="T7" fmla="*/ 14 h 83"/>
                <a:gd name="T8" fmla="*/ 60 w 85"/>
                <a:gd name="T9" fmla="*/ 10 h 83"/>
                <a:gd name="T10" fmla="*/ 57 w 85"/>
                <a:gd name="T11" fmla="*/ 6 h 83"/>
                <a:gd name="T12" fmla="*/ 54 w 85"/>
                <a:gd name="T13" fmla="*/ 3 h 83"/>
                <a:gd name="T14" fmla="*/ 51 w 85"/>
                <a:gd name="T15" fmla="*/ 1 h 83"/>
                <a:gd name="T16" fmla="*/ 47 w 85"/>
                <a:gd name="T17" fmla="*/ 0 h 83"/>
                <a:gd name="T18" fmla="*/ 45 w 85"/>
                <a:gd name="T19" fmla="*/ 0 h 83"/>
                <a:gd name="T20" fmla="*/ 42 w 85"/>
                <a:gd name="T21" fmla="*/ 1 h 83"/>
                <a:gd name="T22" fmla="*/ 40 w 85"/>
                <a:gd name="T23" fmla="*/ 2 h 83"/>
                <a:gd name="T24" fmla="*/ 38 w 85"/>
                <a:gd name="T25" fmla="*/ 3 h 83"/>
                <a:gd name="T26" fmla="*/ 35 w 85"/>
                <a:gd name="T27" fmla="*/ 5 h 83"/>
                <a:gd name="T28" fmla="*/ 31 w 85"/>
                <a:gd name="T29" fmla="*/ 7 h 83"/>
                <a:gd name="T30" fmla="*/ 27 w 85"/>
                <a:gd name="T31" fmla="*/ 10 h 83"/>
                <a:gd name="T32" fmla="*/ 23 w 85"/>
                <a:gd name="T33" fmla="*/ 12 h 83"/>
                <a:gd name="T34" fmla="*/ 17 w 85"/>
                <a:gd name="T35" fmla="*/ 18 h 83"/>
                <a:gd name="T36" fmla="*/ 11 w 85"/>
                <a:gd name="T37" fmla="*/ 25 h 83"/>
                <a:gd name="T38" fmla="*/ 4 w 85"/>
                <a:gd name="T39" fmla="*/ 35 h 83"/>
                <a:gd name="T40" fmla="*/ 0 w 85"/>
                <a:gd name="T41" fmla="*/ 43 h 83"/>
                <a:gd name="T42" fmla="*/ 1 w 85"/>
                <a:gd name="T43" fmla="*/ 48 h 83"/>
                <a:gd name="T44" fmla="*/ 4 w 85"/>
                <a:gd name="T45" fmla="*/ 51 h 83"/>
                <a:gd name="T46" fmla="*/ 7 w 85"/>
                <a:gd name="T47" fmla="*/ 54 h 83"/>
                <a:gd name="T48" fmla="*/ 11 w 85"/>
                <a:gd name="T49" fmla="*/ 56 h 83"/>
                <a:gd name="T50" fmla="*/ 17 w 85"/>
                <a:gd name="T51" fmla="*/ 61 h 83"/>
                <a:gd name="T52" fmla="*/ 23 w 85"/>
                <a:gd name="T53" fmla="*/ 68 h 83"/>
                <a:gd name="T54" fmla="*/ 29 w 85"/>
                <a:gd name="T55" fmla="*/ 75 h 83"/>
                <a:gd name="T56" fmla="*/ 33 w 85"/>
                <a:gd name="T57" fmla="*/ 83 h 83"/>
                <a:gd name="T58" fmla="*/ 34 w 85"/>
                <a:gd name="T59" fmla="*/ 83 h 83"/>
                <a:gd name="T60" fmla="*/ 35 w 85"/>
                <a:gd name="T61" fmla="*/ 82 h 83"/>
                <a:gd name="T62" fmla="*/ 36 w 85"/>
                <a:gd name="T63" fmla="*/ 80 h 83"/>
                <a:gd name="T64" fmla="*/ 37 w 85"/>
                <a:gd name="T65" fmla="*/ 79 h 83"/>
                <a:gd name="T66" fmla="*/ 35 w 85"/>
                <a:gd name="T67" fmla="*/ 71 h 83"/>
                <a:gd name="T68" fmla="*/ 32 w 85"/>
                <a:gd name="T69" fmla="*/ 64 h 83"/>
                <a:gd name="T70" fmla="*/ 27 w 85"/>
                <a:gd name="T71" fmla="*/ 57 h 83"/>
                <a:gd name="T72" fmla="*/ 20 w 85"/>
                <a:gd name="T73" fmla="*/ 52 h 83"/>
                <a:gd name="T74" fmla="*/ 15 w 85"/>
                <a:gd name="T75" fmla="*/ 48 h 83"/>
                <a:gd name="T76" fmla="*/ 12 w 85"/>
                <a:gd name="T77" fmla="*/ 42 h 83"/>
                <a:gd name="T78" fmla="*/ 12 w 85"/>
                <a:gd name="T79" fmla="*/ 37 h 83"/>
                <a:gd name="T80" fmla="*/ 16 w 85"/>
                <a:gd name="T81" fmla="*/ 31 h 83"/>
                <a:gd name="T82" fmla="*/ 19 w 85"/>
                <a:gd name="T83" fmla="*/ 28 h 83"/>
                <a:gd name="T84" fmla="*/ 22 w 85"/>
                <a:gd name="T85" fmla="*/ 23 h 83"/>
                <a:gd name="T86" fmla="*/ 25 w 85"/>
                <a:gd name="T87" fmla="*/ 20 h 83"/>
                <a:gd name="T88" fmla="*/ 29 w 85"/>
                <a:gd name="T89" fmla="*/ 16 h 83"/>
                <a:gd name="T90" fmla="*/ 32 w 85"/>
                <a:gd name="T91" fmla="*/ 13 h 83"/>
                <a:gd name="T92" fmla="*/ 37 w 85"/>
                <a:gd name="T93" fmla="*/ 10 h 83"/>
                <a:gd name="T94" fmla="*/ 42 w 85"/>
                <a:gd name="T95" fmla="*/ 7 h 83"/>
                <a:gd name="T96" fmla="*/ 47 w 85"/>
                <a:gd name="T97" fmla="*/ 6 h 83"/>
                <a:gd name="T98" fmla="*/ 51 w 85"/>
                <a:gd name="T99" fmla="*/ 10 h 83"/>
                <a:gd name="T100" fmla="*/ 54 w 85"/>
                <a:gd name="T101" fmla="*/ 12 h 83"/>
                <a:gd name="T102" fmla="*/ 58 w 85"/>
                <a:gd name="T103" fmla="*/ 15 h 83"/>
                <a:gd name="T104" fmla="*/ 63 w 85"/>
                <a:gd name="T105" fmla="*/ 17 h 83"/>
                <a:gd name="T106" fmla="*/ 67 w 85"/>
                <a:gd name="T107" fmla="*/ 19 h 83"/>
                <a:gd name="T108" fmla="*/ 73 w 85"/>
                <a:gd name="T109" fmla="*/ 20 h 83"/>
                <a:gd name="T110" fmla="*/ 78 w 85"/>
                <a:gd name="T111" fmla="*/ 22 h 83"/>
                <a:gd name="T112" fmla="*/ 84 w 85"/>
                <a:gd name="T113" fmla="*/ 23 h 83"/>
                <a:gd name="T114" fmla="*/ 84 w 85"/>
                <a:gd name="T115" fmla="*/ 23 h 83"/>
                <a:gd name="T116" fmla="*/ 85 w 85"/>
                <a:gd name="T117" fmla="*/ 22 h 83"/>
                <a:gd name="T118" fmla="*/ 85 w 85"/>
                <a:gd name="T119" fmla="*/ 22 h 83"/>
                <a:gd name="T120" fmla="*/ 85 w 85"/>
                <a:gd name="T121" fmla="*/ 22 h 83"/>
                <a:gd name="T122" fmla="*/ 85 w 85"/>
                <a:gd name="T123" fmla="*/ 2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" h="83">
                  <a:moveTo>
                    <a:pt x="85" y="22"/>
                  </a:moveTo>
                  <a:lnTo>
                    <a:pt x="78" y="20"/>
                  </a:lnTo>
                  <a:lnTo>
                    <a:pt x="72" y="17"/>
                  </a:lnTo>
                  <a:lnTo>
                    <a:pt x="66" y="14"/>
                  </a:lnTo>
                  <a:lnTo>
                    <a:pt x="60" y="10"/>
                  </a:lnTo>
                  <a:lnTo>
                    <a:pt x="57" y="6"/>
                  </a:lnTo>
                  <a:lnTo>
                    <a:pt x="54" y="3"/>
                  </a:lnTo>
                  <a:lnTo>
                    <a:pt x="51" y="1"/>
                  </a:lnTo>
                  <a:lnTo>
                    <a:pt x="47" y="0"/>
                  </a:lnTo>
                  <a:lnTo>
                    <a:pt x="45" y="0"/>
                  </a:lnTo>
                  <a:lnTo>
                    <a:pt x="42" y="1"/>
                  </a:lnTo>
                  <a:lnTo>
                    <a:pt x="40" y="2"/>
                  </a:lnTo>
                  <a:lnTo>
                    <a:pt x="38" y="3"/>
                  </a:lnTo>
                  <a:lnTo>
                    <a:pt x="35" y="5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3" y="12"/>
                  </a:lnTo>
                  <a:lnTo>
                    <a:pt x="17" y="18"/>
                  </a:lnTo>
                  <a:lnTo>
                    <a:pt x="11" y="25"/>
                  </a:lnTo>
                  <a:lnTo>
                    <a:pt x="4" y="35"/>
                  </a:lnTo>
                  <a:lnTo>
                    <a:pt x="0" y="43"/>
                  </a:lnTo>
                  <a:lnTo>
                    <a:pt x="1" y="48"/>
                  </a:lnTo>
                  <a:lnTo>
                    <a:pt x="4" y="51"/>
                  </a:lnTo>
                  <a:lnTo>
                    <a:pt x="7" y="54"/>
                  </a:lnTo>
                  <a:lnTo>
                    <a:pt x="11" y="56"/>
                  </a:lnTo>
                  <a:lnTo>
                    <a:pt x="17" y="61"/>
                  </a:lnTo>
                  <a:lnTo>
                    <a:pt x="23" y="68"/>
                  </a:lnTo>
                  <a:lnTo>
                    <a:pt x="29" y="75"/>
                  </a:lnTo>
                  <a:lnTo>
                    <a:pt x="33" y="83"/>
                  </a:lnTo>
                  <a:lnTo>
                    <a:pt x="34" y="83"/>
                  </a:lnTo>
                  <a:lnTo>
                    <a:pt x="35" y="82"/>
                  </a:lnTo>
                  <a:lnTo>
                    <a:pt x="36" y="80"/>
                  </a:lnTo>
                  <a:lnTo>
                    <a:pt x="37" y="79"/>
                  </a:lnTo>
                  <a:lnTo>
                    <a:pt x="35" y="71"/>
                  </a:lnTo>
                  <a:lnTo>
                    <a:pt x="32" y="64"/>
                  </a:lnTo>
                  <a:lnTo>
                    <a:pt x="27" y="57"/>
                  </a:lnTo>
                  <a:lnTo>
                    <a:pt x="20" y="52"/>
                  </a:lnTo>
                  <a:lnTo>
                    <a:pt x="15" y="48"/>
                  </a:lnTo>
                  <a:lnTo>
                    <a:pt x="12" y="42"/>
                  </a:lnTo>
                  <a:lnTo>
                    <a:pt x="12" y="37"/>
                  </a:lnTo>
                  <a:lnTo>
                    <a:pt x="16" y="31"/>
                  </a:lnTo>
                  <a:lnTo>
                    <a:pt x="19" y="28"/>
                  </a:lnTo>
                  <a:lnTo>
                    <a:pt x="22" y="23"/>
                  </a:lnTo>
                  <a:lnTo>
                    <a:pt x="25" y="20"/>
                  </a:lnTo>
                  <a:lnTo>
                    <a:pt x="29" y="16"/>
                  </a:lnTo>
                  <a:lnTo>
                    <a:pt x="32" y="13"/>
                  </a:lnTo>
                  <a:lnTo>
                    <a:pt x="37" y="10"/>
                  </a:lnTo>
                  <a:lnTo>
                    <a:pt x="42" y="7"/>
                  </a:lnTo>
                  <a:lnTo>
                    <a:pt x="47" y="6"/>
                  </a:lnTo>
                  <a:lnTo>
                    <a:pt x="51" y="10"/>
                  </a:lnTo>
                  <a:lnTo>
                    <a:pt x="54" y="12"/>
                  </a:lnTo>
                  <a:lnTo>
                    <a:pt x="58" y="15"/>
                  </a:lnTo>
                  <a:lnTo>
                    <a:pt x="63" y="17"/>
                  </a:lnTo>
                  <a:lnTo>
                    <a:pt x="67" y="19"/>
                  </a:lnTo>
                  <a:lnTo>
                    <a:pt x="73" y="20"/>
                  </a:lnTo>
                  <a:lnTo>
                    <a:pt x="78" y="22"/>
                  </a:lnTo>
                  <a:lnTo>
                    <a:pt x="84" y="23"/>
                  </a:lnTo>
                  <a:lnTo>
                    <a:pt x="84" y="23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3" name="Freeform 103"/>
            <p:cNvSpPr>
              <a:spLocks/>
            </p:cNvSpPr>
            <p:nvPr/>
          </p:nvSpPr>
          <p:spPr bwMode="auto">
            <a:xfrm>
              <a:off x="4354" y="3127"/>
              <a:ext cx="136" cy="93"/>
            </a:xfrm>
            <a:custGeom>
              <a:avLst/>
              <a:gdLst>
                <a:gd name="T0" fmla="*/ 0 w 136"/>
                <a:gd name="T1" fmla="*/ 2 h 93"/>
                <a:gd name="T2" fmla="*/ 2 w 136"/>
                <a:gd name="T3" fmla="*/ 7 h 93"/>
                <a:gd name="T4" fmla="*/ 6 w 136"/>
                <a:gd name="T5" fmla="*/ 12 h 93"/>
                <a:gd name="T6" fmla="*/ 10 w 136"/>
                <a:gd name="T7" fmla="*/ 17 h 93"/>
                <a:gd name="T8" fmla="*/ 15 w 136"/>
                <a:gd name="T9" fmla="*/ 21 h 93"/>
                <a:gd name="T10" fmla="*/ 22 w 136"/>
                <a:gd name="T11" fmla="*/ 33 h 93"/>
                <a:gd name="T12" fmla="*/ 27 w 136"/>
                <a:gd name="T13" fmla="*/ 45 h 93"/>
                <a:gd name="T14" fmla="*/ 32 w 136"/>
                <a:gd name="T15" fmla="*/ 59 h 93"/>
                <a:gd name="T16" fmla="*/ 39 w 136"/>
                <a:gd name="T17" fmla="*/ 71 h 93"/>
                <a:gd name="T18" fmla="*/ 43 w 136"/>
                <a:gd name="T19" fmla="*/ 76 h 93"/>
                <a:gd name="T20" fmla="*/ 47 w 136"/>
                <a:gd name="T21" fmla="*/ 79 h 93"/>
                <a:gd name="T22" fmla="*/ 54 w 136"/>
                <a:gd name="T23" fmla="*/ 83 h 93"/>
                <a:gd name="T24" fmla="*/ 59 w 136"/>
                <a:gd name="T25" fmla="*/ 85 h 93"/>
                <a:gd name="T26" fmla="*/ 65 w 136"/>
                <a:gd name="T27" fmla="*/ 89 h 93"/>
                <a:gd name="T28" fmla="*/ 72 w 136"/>
                <a:gd name="T29" fmla="*/ 90 h 93"/>
                <a:gd name="T30" fmla="*/ 78 w 136"/>
                <a:gd name="T31" fmla="*/ 91 h 93"/>
                <a:gd name="T32" fmla="*/ 85 w 136"/>
                <a:gd name="T33" fmla="*/ 92 h 93"/>
                <a:gd name="T34" fmla="*/ 87 w 136"/>
                <a:gd name="T35" fmla="*/ 92 h 93"/>
                <a:gd name="T36" fmla="*/ 90 w 136"/>
                <a:gd name="T37" fmla="*/ 91 h 93"/>
                <a:gd name="T38" fmla="*/ 92 w 136"/>
                <a:gd name="T39" fmla="*/ 90 h 93"/>
                <a:gd name="T40" fmla="*/ 94 w 136"/>
                <a:gd name="T41" fmla="*/ 89 h 93"/>
                <a:gd name="T42" fmla="*/ 99 w 136"/>
                <a:gd name="T43" fmla="*/ 87 h 93"/>
                <a:gd name="T44" fmla="*/ 105 w 136"/>
                <a:gd name="T45" fmla="*/ 85 h 93"/>
                <a:gd name="T46" fmla="*/ 109 w 136"/>
                <a:gd name="T47" fmla="*/ 85 h 93"/>
                <a:gd name="T48" fmla="*/ 113 w 136"/>
                <a:gd name="T49" fmla="*/ 85 h 93"/>
                <a:gd name="T50" fmla="*/ 117 w 136"/>
                <a:gd name="T51" fmla="*/ 87 h 93"/>
                <a:gd name="T52" fmla="*/ 122 w 136"/>
                <a:gd name="T53" fmla="*/ 88 h 93"/>
                <a:gd name="T54" fmla="*/ 126 w 136"/>
                <a:gd name="T55" fmla="*/ 90 h 93"/>
                <a:gd name="T56" fmla="*/ 131 w 136"/>
                <a:gd name="T57" fmla="*/ 93 h 93"/>
                <a:gd name="T58" fmla="*/ 133 w 136"/>
                <a:gd name="T59" fmla="*/ 93 h 93"/>
                <a:gd name="T60" fmla="*/ 135 w 136"/>
                <a:gd name="T61" fmla="*/ 91 h 93"/>
                <a:gd name="T62" fmla="*/ 136 w 136"/>
                <a:gd name="T63" fmla="*/ 88 h 93"/>
                <a:gd name="T64" fmla="*/ 136 w 136"/>
                <a:gd name="T65" fmla="*/ 84 h 93"/>
                <a:gd name="T66" fmla="*/ 132 w 136"/>
                <a:gd name="T67" fmla="*/ 77 h 93"/>
                <a:gd name="T68" fmla="*/ 127 w 136"/>
                <a:gd name="T69" fmla="*/ 72 h 93"/>
                <a:gd name="T70" fmla="*/ 119 w 136"/>
                <a:gd name="T71" fmla="*/ 70 h 93"/>
                <a:gd name="T72" fmla="*/ 111 w 136"/>
                <a:gd name="T73" fmla="*/ 71 h 93"/>
                <a:gd name="T74" fmla="*/ 104 w 136"/>
                <a:gd name="T75" fmla="*/ 73 h 93"/>
                <a:gd name="T76" fmla="*/ 97 w 136"/>
                <a:gd name="T77" fmla="*/ 75 h 93"/>
                <a:gd name="T78" fmla="*/ 91 w 136"/>
                <a:gd name="T79" fmla="*/ 77 h 93"/>
                <a:gd name="T80" fmla="*/ 85 w 136"/>
                <a:gd name="T81" fmla="*/ 78 h 93"/>
                <a:gd name="T82" fmla="*/ 78 w 136"/>
                <a:gd name="T83" fmla="*/ 79 h 93"/>
                <a:gd name="T84" fmla="*/ 72 w 136"/>
                <a:gd name="T85" fmla="*/ 79 h 93"/>
                <a:gd name="T86" fmla="*/ 64 w 136"/>
                <a:gd name="T87" fmla="*/ 77 h 93"/>
                <a:gd name="T88" fmla="*/ 57 w 136"/>
                <a:gd name="T89" fmla="*/ 74 h 93"/>
                <a:gd name="T90" fmla="*/ 50 w 136"/>
                <a:gd name="T91" fmla="*/ 69 h 93"/>
                <a:gd name="T92" fmla="*/ 44 w 136"/>
                <a:gd name="T93" fmla="*/ 63 h 93"/>
                <a:gd name="T94" fmla="*/ 39 w 136"/>
                <a:gd name="T95" fmla="*/ 57 h 93"/>
                <a:gd name="T96" fmla="*/ 36 w 136"/>
                <a:gd name="T97" fmla="*/ 49 h 93"/>
                <a:gd name="T98" fmla="*/ 32 w 136"/>
                <a:gd name="T99" fmla="*/ 42 h 93"/>
                <a:gd name="T100" fmla="*/ 28 w 136"/>
                <a:gd name="T101" fmla="*/ 35 h 93"/>
                <a:gd name="T102" fmla="*/ 25 w 136"/>
                <a:gd name="T103" fmla="*/ 27 h 93"/>
                <a:gd name="T104" fmla="*/ 21 w 136"/>
                <a:gd name="T105" fmla="*/ 20 h 93"/>
                <a:gd name="T106" fmla="*/ 16 w 136"/>
                <a:gd name="T107" fmla="*/ 15 h 93"/>
                <a:gd name="T108" fmla="*/ 10 w 136"/>
                <a:gd name="T109" fmla="*/ 10 h 93"/>
                <a:gd name="T110" fmla="*/ 5 w 136"/>
                <a:gd name="T111" fmla="*/ 6 h 93"/>
                <a:gd name="T112" fmla="*/ 1 w 136"/>
                <a:gd name="T113" fmla="*/ 0 h 93"/>
                <a:gd name="T114" fmla="*/ 1 w 136"/>
                <a:gd name="T115" fmla="*/ 0 h 93"/>
                <a:gd name="T116" fmla="*/ 1 w 136"/>
                <a:gd name="T117" fmla="*/ 0 h 93"/>
                <a:gd name="T118" fmla="*/ 0 w 136"/>
                <a:gd name="T119" fmla="*/ 1 h 93"/>
                <a:gd name="T120" fmla="*/ 0 w 136"/>
                <a:gd name="T121" fmla="*/ 2 h 93"/>
                <a:gd name="T122" fmla="*/ 0 w 136"/>
                <a:gd name="T123" fmla="*/ 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" h="93">
                  <a:moveTo>
                    <a:pt x="0" y="2"/>
                  </a:moveTo>
                  <a:lnTo>
                    <a:pt x="2" y="7"/>
                  </a:lnTo>
                  <a:lnTo>
                    <a:pt x="6" y="12"/>
                  </a:lnTo>
                  <a:lnTo>
                    <a:pt x="10" y="17"/>
                  </a:lnTo>
                  <a:lnTo>
                    <a:pt x="15" y="21"/>
                  </a:lnTo>
                  <a:lnTo>
                    <a:pt x="22" y="33"/>
                  </a:lnTo>
                  <a:lnTo>
                    <a:pt x="27" y="45"/>
                  </a:lnTo>
                  <a:lnTo>
                    <a:pt x="32" y="59"/>
                  </a:lnTo>
                  <a:lnTo>
                    <a:pt x="39" y="71"/>
                  </a:lnTo>
                  <a:lnTo>
                    <a:pt x="43" y="76"/>
                  </a:lnTo>
                  <a:lnTo>
                    <a:pt x="47" y="79"/>
                  </a:lnTo>
                  <a:lnTo>
                    <a:pt x="54" y="83"/>
                  </a:lnTo>
                  <a:lnTo>
                    <a:pt x="59" y="85"/>
                  </a:lnTo>
                  <a:lnTo>
                    <a:pt x="65" y="89"/>
                  </a:lnTo>
                  <a:lnTo>
                    <a:pt x="72" y="90"/>
                  </a:lnTo>
                  <a:lnTo>
                    <a:pt x="78" y="91"/>
                  </a:lnTo>
                  <a:lnTo>
                    <a:pt x="85" y="92"/>
                  </a:lnTo>
                  <a:lnTo>
                    <a:pt x="87" y="92"/>
                  </a:lnTo>
                  <a:lnTo>
                    <a:pt x="90" y="91"/>
                  </a:lnTo>
                  <a:lnTo>
                    <a:pt x="92" y="90"/>
                  </a:lnTo>
                  <a:lnTo>
                    <a:pt x="94" y="89"/>
                  </a:lnTo>
                  <a:lnTo>
                    <a:pt x="99" y="87"/>
                  </a:lnTo>
                  <a:lnTo>
                    <a:pt x="105" y="85"/>
                  </a:lnTo>
                  <a:lnTo>
                    <a:pt x="109" y="85"/>
                  </a:lnTo>
                  <a:lnTo>
                    <a:pt x="113" y="85"/>
                  </a:lnTo>
                  <a:lnTo>
                    <a:pt x="117" y="87"/>
                  </a:lnTo>
                  <a:lnTo>
                    <a:pt x="122" y="88"/>
                  </a:lnTo>
                  <a:lnTo>
                    <a:pt x="126" y="90"/>
                  </a:lnTo>
                  <a:lnTo>
                    <a:pt x="131" y="93"/>
                  </a:lnTo>
                  <a:lnTo>
                    <a:pt x="133" y="93"/>
                  </a:lnTo>
                  <a:lnTo>
                    <a:pt x="135" y="91"/>
                  </a:lnTo>
                  <a:lnTo>
                    <a:pt x="136" y="88"/>
                  </a:lnTo>
                  <a:lnTo>
                    <a:pt x="136" y="84"/>
                  </a:lnTo>
                  <a:lnTo>
                    <a:pt x="132" y="77"/>
                  </a:lnTo>
                  <a:lnTo>
                    <a:pt x="127" y="72"/>
                  </a:lnTo>
                  <a:lnTo>
                    <a:pt x="119" y="70"/>
                  </a:lnTo>
                  <a:lnTo>
                    <a:pt x="111" y="71"/>
                  </a:lnTo>
                  <a:lnTo>
                    <a:pt x="104" y="73"/>
                  </a:lnTo>
                  <a:lnTo>
                    <a:pt x="97" y="75"/>
                  </a:lnTo>
                  <a:lnTo>
                    <a:pt x="91" y="77"/>
                  </a:lnTo>
                  <a:lnTo>
                    <a:pt x="85" y="78"/>
                  </a:lnTo>
                  <a:lnTo>
                    <a:pt x="78" y="79"/>
                  </a:lnTo>
                  <a:lnTo>
                    <a:pt x="72" y="79"/>
                  </a:lnTo>
                  <a:lnTo>
                    <a:pt x="64" y="77"/>
                  </a:lnTo>
                  <a:lnTo>
                    <a:pt x="57" y="74"/>
                  </a:lnTo>
                  <a:lnTo>
                    <a:pt x="50" y="69"/>
                  </a:lnTo>
                  <a:lnTo>
                    <a:pt x="44" y="63"/>
                  </a:lnTo>
                  <a:lnTo>
                    <a:pt x="39" y="57"/>
                  </a:lnTo>
                  <a:lnTo>
                    <a:pt x="36" y="49"/>
                  </a:lnTo>
                  <a:lnTo>
                    <a:pt x="32" y="42"/>
                  </a:lnTo>
                  <a:lnTo>
                    <a:pt x="28" y="35"/>
                  </a:lnTo>
                  <a:lnTo>
                    <a:pt x="25" y="27"/>
                  </a:lnTo>
                  <a:lnTo>
                    <a:pt x="21" y="20"/>
                  </a:lnTo>
                  <a:lnTo>
                    <a:pt x="16" y="15"/>
                  </a:lnTo>
                  <a:lnTo>
                    <a:pt x="10" y="10"/>
                  </a:lnTo>
                  <a:lnTo>
                    <a:pt x="5" y="6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4" name="Freeform 104"/>
            <p:cNvSpPr>
              <a:spLocks/>
            </p:cNvSpPr>
            <p:nvPr/>
          </p:nvSpPr>
          <p:spPr bwMode="auto">
            <a:xfrm>
              <a:off x="4352" y="3162"/>
              <a:ext cx="25" cy="22"/>
            </a:xfrm>
            <a:custGeom>
              <a:avLst/>
              <a:gdLst>
                <a:gd name="T0" fmla="*/ 1 w 25"/>
                <a:gd name="T1" fmla="*/ 19 h 22"/>
                <a:gd name="T2" fmla="*/ 5 w 25"/>
                <a:gd name="T3" fmla="*/ 21 h 22"/>
                <a:gd name="T4" fmla="*/ 9 w 25"/>
                <a:gd name="T5" fmla="*/ 22 h 22"/>
                <a:gd name="T6" fmla="*/ 12 w 25"/>
                <a:gd name="T7" fmla="*/ 22 h 22"/>
                <a:gd name="T8" fmla="*/ 17 w 25"/>
                <a:gd name="T9" fmla="*/ 21 h 22"/>
                <a:gd name="T10" fmla="*/ 21 w 25"/>
                <a:gd name="T11" fmla="*/ 18 h 22"/>
                <a:gd name="T12" fmla="*/ 23 w 25"/>
                <a:gd name="T13" fmla="*/ 14 h 22"/>
                <a:gd name="T14" fmla="*/ 25 w 25"/>
                <a:gd name="T15" fmla="*/ 9 h 22"/>
                <a:gd name="T16" fmla="*/ 25 w 25"/>
                <a:gd name="T17" fmla="*/ 5 h 22"/>
                <a:gd name="T18" fmla="*/ 24 w 25"/>
                <a:gd name="T19" fmla="*/ 3 h 22"/>
                <a:gd name="T20" fmla="*/ 23 w 25"/>
                <a:gd name="T21" fmla="*/ 1 h 22"/>
                <a:gd name="T22" fmla="*/ 21 w 25"/>
                <a:gd name="T23" fmla="*/ 0 h 22"/>
                <a:gd name="T24" fmla="*/ 20 w 25"/>
                <a:gd name="T25" fmla="*/ 1 h 22"/>
                <a:gd name="T26" fmla="*/ 19 w 25"/>
                <a:gd name="T27" fmla="*/ 2 h 22"/>
                <a:gd name="T28" fmla="*/ 18 w 25"/>
                <a:gd name="T29" fmla="*/ 3 h 22"/>
                <a:gd name="T30" fmla="*/ 18 w 25"/>
                <a:gd name="T31" fmla="*/ 5 h 22"/>
                <a:gd name="T32" fmla="*/ 17 w 25"/>
                <a:gd name="T33" fmla="*/ 6 h 22"/>
                <a:gd name="T34" fmla="*/ 16 w 25"/>
                <a:gd name="T35" fmla="*/ 7 h 22"/>
                <a:gd name="T36" fmla="*/ 16 w 25"/>
                <a:gd name="T37" fmla="*/ 9 h 22"/>
                <a:gd name="T38" fmla="*/ 15 w 25"/>
                <a:gd name="T39" fmla="*/ 10 h 22"/>
                <a:gd name="T40" fmla="*/ 13 w 25"/>
                <a:gd name="T41" fmla="*/ 12 h 22"/>
                <a:gd name="T42" fmla="*/ 10 w 25"/>
                <a:gd name="T43" fmla="*/ 14 h 22"/>
                <a:gd name="T44" fmla="*/ 7 w 25"/>
                <a:gd name="T45" fmla="*/ 16 h 22"/>
                <a:gd name="T46" fmla="*/ 4 w 25"/>
                <a:gd name="T47" fmla="*/ 16 h 22"/>
                <a:gd name="T48" fmla="*/ 0 w 25"/>
                <a:gd name="T49" fmla="*/ 16 h 22"/>
                <a:gd name="T50" fmla="*/ 0 w 25"/>
                <a:gd name="T51" fmla="*/ 16 h 22"/>
                <a:gd name="T52" fmla="*/ 0 w 25"/>
                <a:gd name="T53" fmla="*/ 17 h 22"/>
                <a:gd name="T54" fmla="*/ 0 w 25"/>
                <a:gd name="T55" fmla="*/ 18 h 22"/>
                <a:gd name="T56" fmla="*/ 1 w 25"/>
                <a:gd name="T57" fmla="*/ 19 h 22"/>
                <a:gd name="T58" fmla="*/ 1 w 25"/>
                <a:gd name="T59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22">
                  <a:moveTo>
                    <a:pt x="1" y="19"/>
                  </a:moveTo>
                  <a:lnTo>
                    <a:pt x="5" y="21"/>
                  </a:lnTo>
                  <a:lnTo>
                    <a:pt x="9" y="22"/>
                  </a:lnTo>
                  <a:lnTo>
                    <a:pt x="12" y="22"/>
                  </a:lnTo>
                  <a:lnTo>
                    <a:pt x="17" y="21"/>
                  </a:lnTo>
                  <a:lnTo>
                    <a:pt x="21" y="18"/>
                  </a:lnTo>
                  <a:lnTo>
                    <a:pt x="23" y="14"/>
                  </a:lnTo>
                  <a:lnTo>
                    <a:pt x="25" y="9"/>
                  </a:lnTo>
                  <a:lnTo>
                    <a:pt x="25" y="5"/>
                  </a:lnTo>
                  <a:lnTo>
                    <a:pt x="24" y="3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19" y="2"/>
                  </a:lnTo>
                  <a:lnTo>
                    <a:pt x="18" y="3"/>
                  </a:lnTo>
                  <a:lnTo>
                    <a:pt x="18" y="5"/>
                  </a:lnTo>
                  <a:lnTo>
                    <a:pt x="17" y="6"/>
                  </a:lnTo>
                  <a:lnTo>
                    <a:pt x="16" y="7"/>
                  </a:lnTo>
                  <a:lnTo>
                    <a:pt x="16" y="9"/>
                  </a:lnTo>
                  <a:lnTo>
                    <a:pt x="15" y="10"/>
                  </a:lnTo>
                  <a:lnTo>
                    <a:pt x="13" y="12"/>
                  </a:lnTo>
                  <a:lnTo>
                    <a:pt x="10" y="14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0" y="18"/>
                  </a:lnTo>
                  <a:lnTo>
                    <a:pt x="1" y="19"/>
                  </a:lnTo>
                  <a:lnTo>
                    <a:pt x="1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5" name="Freeform 105"/>
            <p:cNvSpPr>
              <a:spLocks/>
            </p:cNvSpPr>
            <p:nvPr/>
          </p:nvSpPr>
          <p:spPr bwMode="auto">
            <a:xfrm>
              <a:off x="4391" y="3111"/>
              <a:ext cx="28" cy="13"/>
            </a:xfrm>
            <a:custGeom>
              <a:avLst/>
              <a:gdLst>
                <a:gd name="T0" fmla="*/ 25 w 28"/>
                <a:gd name="T1" fmla="*/ 0 h 13"/>
                <a:gd name="T2" fmla="*/ 24 w 28"/>
                <a:gd name="T3" fmla="*/ 7 h 13"/>
                <a:gd name="T4" fmla="*/ 18 w 28"/>
                <a:gd name="T5" fmla="*/ 9 h 13"/>
                <a:gd name="T6" fmla="*/ 8 w 28"/>
                <a:gd name="T7" fmla="*/ 8 h 13"/>
                <a:gd name="T8" fmla="*/ 1 w 28"/>
                <a:gd name="T9" fmla="*/ 5 h 13"/>
                <a:gd name="T10" fmla="*/ 0 w 28"/>
                <a:gd name="T11" fmla="*/ 5 h 13"/>
                <a:gd name="T12" fmla="*/ 0 w 28"/>
                <a:gd name="T13" fmla="*/ 5 h 13"/>
                <a:gd name="T14" fmla="*/ 0 w 28"/>
                <a:gd name="T15" fmla="*/ 6 h 13"/>
                <a:gd name="T16" fmla="*/ 1 w 28"/>
                <a:gd name="T17" fmla="*/ 6 h 13"/>
                <a:gd name="T18" fmla="*/ 5 w 28"/>
                <a:gd name="T19" fmla="*/ 8 h 13"/>
                <a:gd name="T20" fmla="*/ 9 w 28"/>
                <a:gd name="T21" fmla="*/ 10 h 13"/>
                <a:gd name="T22" fmla="*/ 15 w 28"/>
                <a:gd name="T23" fmla="*/ 11 h 13"/>
                <a:gd name="T24" fmla="*/ 20 w 28"/>
                <a:gd name="T25" fmla="*/ 13 h 13"/>
                <a:gd name="T26" fmla="*/ 24 w 28"/>
                <a:gd name="T27" fmla="*/ 11 h 13"/>
                <a:gd name="T28" fmla="*/ 27 w 28"/>
                <a:gd name="T29" fmla="*/ 10 h 13"/>
                <a:gd name="T30" fmla="*/ 28 w 28"/>
                <a:gd name="T31" fmla="*/ 6 h 13"/>
                <a:gd name="T32" fmla="*/ 27 w 28"/>
                <a:gd name="T33" fmla="*/ 1 h 13"/>
                <a:gd name="T34" fmla="*/ 27 w 28"/>
                <a:gd name="T35" fmla="*/ 0 h 13"/>
                <a:gd name="T36" fmla="*/ 26 w 28"/>
                <a:gd name="T37" fmla="*/ 0 h 13"/>
                <a:gd name="T38" fmla="*/ 25 w 28"/>
                <a:gd name="T39" fmla="*/ 0 h 13"/>
                <a:gd name="T40" fmla="*/ 25 w 28"/>
                <a:gd name="T41" fmla="*/ 0 h 13"/>
                <a:gd name="T42" fmla="*/ 25 w 28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" h="13">
                  <a:moveTo>
                    <a:pt x="25" y="0"/>
                  </a:moveTo>
                  <a:lnTo>
                    <a:pt x="24" y="7"/>
                  </a:lnTo>
                  <a:lnTo>
                    <a:pt x="18" y="9"/>
                  </a:lnTo>
                  <a:lnTo>
                    <a:pt x="8" y="8"/>
                  </a:lnTo>
                  <a:lnTo>
                    <a:pt x="1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6"/>
                  </a:lnTo>
                  <a:lnTo>
                    <a:pt x="1" y="6"/>
                  </a:lnTo>
                  <a:lnTo>
                    <a:pt x="5" y="8"/>
                  </a:lnTo>
                  <a:lnTo>
                    <a:pt x="9" y="10"/>
                  </a:lnTo>
                  <a:lnTo>
                    <a:pt x="15" y="11"/>
                  </a:lnTo>
                  <a:lnTo>
                    <a:pt x="20" y="13"/>
                  </a:lnTo>
                  <a:lnTo>
                    <a:pt x="24" y="11"/>
                  </a:lnTo>
                  <a:lnTo>
                    <a:pt x="27" y="10"/>
                  </a:lnTo>
                  <a:lnTo>
                    <a:pt x="28" y="6"/>
                  </a:lnTo>
                  <a:lnTo>
                    <a:pt x="27" y="1"/>
                  </a:lnTo>
                  <a:lnTo>
                    <a:pt x="27" y="0"/>
                  </a:lnTo>
                  <a:lnTo>
                    <a:pt x="26" y="0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6" name="Freeform 106"/>
            <p:cNvSpPr>
              <a:spLocks/>
            </p:cNvSpPr>
            <p:nvPr/>
          </p:nvSpPr>
          <p:spPr bwMode="auto">
            <a:xfrm>
              <a:off x="4300" y="3032"/>
              <a:ext cx="76" cy="97"/>
            </a:xfrm>
            <a:custGeom>
              <a:avLst/>
              <a:gdLst>
                <a:gd name="T0" fmla="*/ 76 w 76"/>
                <a:gd name="T1" fmla="*/ 0 h 97"/>
                <a:gd name="T2" fmla="*/ 65 w 76"/>
                <a:gd name="T3" fmla="*/ 3 h 97"/>
                <a:gd name="T4" fmla="*/ 55 w 76"/>
                <a:gd name="T5" fmla="*/ 5 h 97"/>
                <a:gd name="T6" fmla="*/ 43 w 76"/>
                <a:gd name="T7" fmla="*/ 7 h 97"/>
                <a:gd name="T8" fmla="*/ 33 w 76"/>
                <a:gd name="T9" fmla="*/ 9 h 97"/>
                <a:gd name="T10" fmla="*/ 22 w 76"/>
                <a:gd name="T11" fmla="*/ 12 h 97"/>
                <a:gd name="T12" fmla="*/ 13 w 76"/>
                <a:gd name="T13" fmla="*/ 16 h 97"/>
                <a:gd name="T14" fmla="*/ 5 w 76"/>
                <a:gd name="T15" fmla="*/ 24 h 97"/>
                <a:gd name="T16" fmla="*/ 0 w 76"/>
                <a:gd name="T17" fmla="*/ 33 h 97"/>
                <a:gd name="T18" fmla="*/ 0 w 76"/>
                <a:gd name="T19" fmla="*/ 38 h 97"/>
                <a:gd name="T20" fmla="*/ 0 w 76"/>
                <a:gd name="T21" fmla="*/ 43 h 97"/>
                <a:gd name="T22" fmla="*/ 2 w 76"/>
                <a:gd name="T23" fmla="*/ 47 h 97"/>
                <a:gd name="T24" fmla="*/ 3 w 76"/>
                <a:gd name="T25" fmla="*/ 50 h 97"/>
                <a:gd name="T26" fmla="*/ 8 w 76"/>
                <a:gd name="T27" fmla="*/ 62 h 97"/>
                <a:gd name="T28" fmla="*/ 15 w 76"/>
                <a:gd name="T29" fmla="*/ 72 h 97"/>
                <a:gd name="T30" fmla="*/ 21 w 76"/>
                <a:gd name="T31" fmla="*/ 84 h 97"/>
                <a:gd name="T32" fmla="*/ 26 w 76"/>
                <a:gd name="T33" fmla="*/ 96 h 97"/>
                <a:gd name="T34" fmla="*/ 27 w 76"/>
                <a:gd name="T35" fmla="*/ 97 h 97"/>
                <a:gd name="T36" fmla="*/ 28 w 76"/>
                <a:gd name="T37" fmla="*/ 97 h 97"/>
                <a:gd name="T38" fmla="*/ 29 w 76"/>
                <a:gd name="T39" fmla="*/ 95 h 97"/>
                <a:gd name="T40" fmla="*/ 29 w 76"/>
                <a:gd name="T41" fmla="*/ 93 h 97"/>
                <a:gd name="T42" fmla="*/ 25 w 76"/>
                <a:gd name="T43" fmla="*/ 83 h 97"/>
                <a:gd name="T44" fmla="*/ 20 w 76"/>
                <a:gd name="T45" fmla="*/ 74 h 97"/>
                <a:gd name="T46" fmla="*/ 13 w 76"/>
                <a:gd name="T47" fmla="*/ 63 h 97"/>
                <a:gd name="T48" fmla="*/ 7 w 76"/>
                <a:gd name="T49" fmla="*/ 52 h 97"/>
                <a:gd name="T50" fmla="*/ 3 w 76"/>
                <a:gd name="T51" fmla="*/ 43 h 97"/>
                <a:gd name="T52" fmla="*/ 4 w 76"/>
                <a:gd name="T53" fmla="*/ 34 h 97"/>
                <a:gd name="T54" fmla="*/ 9 w 76"/>
                <a:gd name="T55" fmla="*/ 26 h 97"/>
                <a:gd name="T56" fmla="*/ 21 w 76"/>
                <a:gd name="T57" fmla="*/ 20 h 97"/>
                <a:gd name="T58" fmla="*/ 28 w 76"/>
                <a:gd name="T59" fmla="*/ 17 h 97"/>
                <a:gd name="T60" fmla="*/ 35 w 76"/>
                <a:gd name="T61" fmla="*/ 16 h 97"/>
                <a:gd name="T62" fmla="*/ 42 w 76"/>
                <a:gd name="T63" fmla="*/ 15 h 97"/>
                <a:gd name="T64" fmla="*/ 50 w 76"/>
                <a:gd name="T65" fmla="*/ 13 h 97"/>
                <a:gd name="T66" fmla="*/ 56 w 76"/>
                <a:gd name="T67" fmla="*/ 12 h 97"/>
                <a:gd name="T68" fmla="*/ 63 w 76"/>
                <a:gd name="T69" fmla="*/ 9 h 97"/>
                <a:gd name="T70" fmla="*/ 70 w 76"/>
                <a:gd name="T71" fmla="*/ 7 h 97"/>
                <a:gd name="T72" fmla="*/ 76 w 76"/>
                <a:gd name="T73" fmla="*/ 3 h 97"/>
                <a:gd name="T74" fmla="*/ 76 w 76"/>
                <a:gd name="T75" fmla="*/ 3 h 97"/>
                <a:gd name="T76" fmla="*/ 76 w 76"/>
                <a:gd name="T77" fmla="*/ 2 h 97"/>
                <a:gd name="T78" fmla="*/ 76 w 76"/>
                <a:gd name="T79" fmla="*/ 0 h 97"/>
                <a:gd name="T80" fmla="*/ 76 w 76"/>
                <a:gd name="T81" fmla="*/ 0 h 97"/>
                <a:gd name="T82" fmla="*/ 76 w 76"/>
                <a:gd name="T8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76" h="97">
                  <a:moveTo>
                    <a:pt x="76" y="0"/>
                  </a:moveTo>
                  <a:lnTo>
                    <a:pt x="65" y="3"/>
                  </a:lnTo>
                  <a:lnTo>
                    <a:pt x="55" y="5"/>
                  </a:lnTo>
                  <a:lnTo>
                    <a:pt x="43" y="7"/>
                  </a:lnTo>
                  <a:lnTo>
                    <a:pt x="33" y="9"/>
                  </a:lnTo>
                  <a:lnTo>
                    <a:pt x="22" y="12"/>
                  </a:lnTo>
                  <a:lnTo>
                    <a:pt x="13" y="16"/>
                  </a:lnTo>
                  <a:lnTo>
                    <a:pt x="5" y="24"/>
                  </a:lnTo>
                  <a:lnTo>
                    <a:pt x="0" y="33"/>
                  </a:lnTo>
                  <a:lnTo>
                    <a:pt x="0" y="38"/>
                  </a:lnTo>
                  <a:lnTo>
                    <a:pt x="0" y="43"/>
                  </a:lnTo>
                  <a:lnTo>
                    <a:pt x="2" y="47"/>
                  </a:lnTo>
                  <a:lnTo>
                    <a:pt x="3" y="50"/>
                  </a:lnTo>
                  <a:lnTo>
                    <a:pt x="8" y="62"/>
                  </a:lnTo>
                  <a:lnTo>
                    <a:pt x="15" y="72"/>
                  </a:lnTo>
                  <a:lnTo>
                    <a:pt x="21" y="84"/>
                  </a:lnTo>
                  <a:lnTo>
                    <a:pt x="26" y="96"/>
                  </a:lnTo>
                  <a:lnTo>
                    <a:pt x="27" y="97"/>
                  </a:lnTo>
                  <a:lnTo>
                    <a:pt x="28" y="97"/>
                  </a:lnTo>
                  <a:lnTo>
                    <a:pt x="29" y="95"/>
                  </a:lnTo>
                  <a:lnTo>
                    <a:pt x="29" y="93"/>
                  </a:lnTo>
                  <a:lnTo>
                    <a:pt x="25" y="83"/>
                  </a:lnTo>
                  <a:lnTo>
                    <a:pt x="20" y="74"/>
                  </a:lnTo>
                  <a:lnTo>
                    <a:pt x="13" y="63"/>
                  </a:lnTo>
                  <a:lnTo>
                    <a:pt x="7" y="52"/>
                  </a:lnTo>
                  <a:lnTo>
                    <a:pt x="3" y="43"/>
                  </a:lnTo>
                  <a:lnTo>
                    <a:pt x="4" y="34"/>
                  </a:lnTo>
                  <a:lnTo>
                    <a:pt x="9" y="26"/>
                  </a:lnTo>
                  <a:lnTo>
                    <a:pt x="21" y="20"/>
                  </a:lnTo>
                  <a:lnTo>
                    <a:pt x="28" y="17"/>
                  </a:lnTo>
                  <a:lnTo>
                    <a:pt x="35" y="16"/>
                  </a:lnTo>
                  <a:lnTo>
                    <a:pt x="42" y="15"/>
                  </a:lnTo>
                  <a:lnTo>
                    <a:pt x="50" y="13"/>
                  </a:lnTo>
                  <a:lnTo>
                    <a:pt x="56" y="12"/>
                  </a:lnTo>
                  <a:lnTo>
                    <a:pt x="63" y="9"/>
                  </a:lnTo>
                  <a:lnTo>
                    <a:pt x="70" y="7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6" y="2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7" name="Freeform 107"/>
            <p:cNvSpPr>
              <a:spLocks/>
            </p:cNvSpPr>
            <p:nvPr/>
          </p:nvSpPr>
          <p:spPr bwMode="auto">
            <a:xfrm>
              <a:off x="4329" y="3067"/>
              <a:ext cx="29" cy="42"/>
            </a:xfrm>
            <a:custGeom>
              <a:avLst/>
              <a:gdLst>
                <a:gd name="T0" fmla="*/ 0 w 29"/>
                <a:gd name="T1" fmla="*/ 1 h 42"/>
                <a:gd name="T2" fmla="*/ 11 w 29"/>
                <a:gd name="T3" fmla="*/ 9 h 42"/>
                <a:gd name="T4" fmla="*/ 17 w 29"/>
                <a:gd name="T5" fmla="*/ 18 h 42"/>
                <a:gd name="T6" fmla="*/ 21 w 29"/>
                <a:gd name="T7" fmla="*/ 29 h 42"/>
                <a:gd name="T8" fmla="*/ 23 w 29"/>
                <a:gd name="T9" fmla="*/ 42 h 42"/>
                <a:gd name="T10" fmla="*/ 24 w 29"/>
                <a:gd name="T11" fmla="*/ 42 h 42"/>
                <a:gd name="T12" fmla="*/ 26 w 29"/>
                <a:gd name="T13" fmla="*/ 42 h 42"/>
                <a:gd name="T14" fmla="*/ 27 w 29"/>
                <a:gd name="T15" fmla="*/ 42 h 42"/>
                <a:gd name="T16" fmla="*/ 28 w 29"/>
                <a:gd name="T17" fmla="*/ 41 h 42"/>
                <a:gd name="T18" fmla="*/ 29 w 29"/>
                <a:gd name="T19" fmla="*/ 27 h 42"/>
                <a:gd name="T20" fmla="*/ 25 w 29"/>
                <a:gd name="T21" fmla="*/ 15 h 42"/>
                <a:gd name="T22" fmla="*/ 15 w 29"/>
                <a:gd name="T23" fmla="*/ 7 h 42"/>
                <a:gd name="T24" fmla="*/ 4 w 29"/>
                <a:gd name="T25" fmla="*/ 0 h 42"/>
                <a:gd name="T26" fmla="*/ 3 w 29"/>
                <a:gd name="T27" fmla="*/ 0 h 42"/>
                <a:gd name="T28" fmla="*/ 2 w 29"/>
                <a:gd name="T29" fmla="*/ 0 h 42"/>
                <a:gd name="T30" fmla="*/ 0 w 29"/>
                <a:gd name="T31" fmla="*/ 1 h 42"/>
                <a:gd name="T32" fmla="*/ 0 w 29"/>
                <a:gd name="T33" fmla="*/ 1 h 42"/>
                <a:gd name="T34" fmla="*/ 0 w 29"/>
                <a:gd name="T3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" h="42">
                  <a:moveTo>
                    <a:pt x="0" y="1"/>
                  </a:moveTo>
                  <a:lnTo>
                    <a:pt x="11" y="9"/>
                  </a:lnTo>
                  <a:lnTo>
                    <a:pt x="17" y="18"/>
                  </a:lnTo>
                  <a:lnTo>
                    <a:pt x="21" y="29"/>
                  </a:lnTo>
                  <a:lnTo>
                    <a:pt x="23" y="42"/>
                  </a:lnTo>
                  <a:lnTo>
                    <a:pt x="24" y="42"/>
                  </a:lnTo>
                  <a:lnTo>
                    <a:pt x="26" y="42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29" y="27"/>
                  </a:lnTo>
                  <a:lnTo>
                    <a:pt x="25" y="15"/>
                  </a:lnTo>
                  <a:lnTo>
                    <a:pt x="15" y="7"/>
                  </a:lnTo>
                  <a:lnTo>
                    <a:pt x="4" y="0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8" name="Freeform 108"/>
            <p:cNvSpPr>
              <a:spLocks/>
            </p:cNvSpPr>
            <p:nvPr/>
          </p:nvSpPr>
          <p:spPr bwMode="auto">
            <a:xfrm>
              <a:off x="4285" y="3080"/>
              <a:ext cx="64" cy="84"/>
            </a:xfrm>
            <a:custGeom>
              <a:avLst/>
              <a:gdLst>
                <a:gd name="T0" fmla="*/ 14 w 64"/>
                <a:gd name="T1" fmla="*/ 0 h 84"/>
                <a:gd name="T2" fmla="*/ 12 w 64"/>
                <a:gd name="T3" fmla="*/ 9 h 84"/>
                <a:gd name="T4" fmla="*/ 7 w 64"/>
                <a:gd name="T5" fmla="*/ 16 h 84"/>
                <a:gd name="T6" fmla="*/ 3 w 64"/>
                <a:gd name="T7" fmla="*/ 24 h 84"/>
                <a:gd name="T8" fmla="*/ 0 w 64"/>
                <a:gd name="T9" fmla="*/ 33 h 84"/>
                <a:gd name="T10" fmla="*/ 0 w 64"/>
                <a:gd name="T11" fmla="*/ 39 h 84"/>
                <a:gd name="T12" fmla="*/ 2 w 64"/>
                <a:gd name="T13" fmla="*/ 45 h 84"/>
                <a:gd name="T14" fmla="*/ 5 w 64"/>
                <a:gd name="T15" fmla="*/ 49 h 84"/>
                <a:gd name="T16" fmla="*/ 10 w 64"/>
                <a:gd name="T17" fmla="*/ 53 h 84"/>
                <a:gd name="T18" fmla="*/ 17 w 64"/>
                <a:gd name="T19" fmla="*/ 60 h 84"/>
                <a:gd name="T20" fmla="*/ 24 w 64"/>
                <a:gd name="T21" fmla="*/ 67 h 84"/>
                <a:gd name="T22" fmla="*/ 33 w 64"/>
                <a:gd name="T23" fmla="*/ 73 h 84"/>
                <a:gd name="T24" fmla="*/ 40 w 64"/>
                <a:gd name="T25" fmla="*/ 78 h 84"/>
                <a:gd name="T26" fmla="*/ 46 w 64"/>
                <a:gd name="T27" fmla="*/ 82 h 84"/>
                <a:gd name="T28" fmla="*/ 51 w 64"/>
                <a:gd name="T29" fmla="*/ 84 h 84"/>
                <a:gd name="T30" fmla="*/ 56 w 64"/>
                <a:gd name="T31" fmla="*/ 84 h 84"/>
                <a:gd name="T32" fmla="*/ 62 w 64"/>
                <a:gd name="T33" fmla="*/ 84 h 84"/>
                <a:gd name="T34" fmla="*/ 64 w 64"/>
                <a:gd name="T35" fmla="*/ 83 h 84"/>
                <a:gd name="T36" fmla="*/ 62 w 64"/>
                <a:gd name="T37" fmla="*/ 82 h 84"/>
                <a:gd name="T38" fmla="*/ 60 w 64"/>
                <a:gd name="T39" fmla="*/ 80 h 84"/>
                <a:gd name="T40" fmla="*/ 59 w 64"/>
                <a:gd name="T41" fmla="*/ 80 h 84"/>
                <a:gd name="T42" fmla="*/ 53 w 64"/>
                <a:gd name="T43" fmla="*/ 78 h 84"/>
                <a:gd name="T44" fmla="*/ 47 w 64"/>
                <a:gd name="T45" fmla="*/ 76 h 84"/>
                <a:gd name="T46" fmla="*/ 40 w 64"/>
                <a:gd name="T47" fmla="*/ 73 h 84"/>
                <a:gd name="T48" fmla="*/ 34 w 64"/>
                <a:gd name="T49" fmla="*/ 69 h 84"/>
                <a:gd name="T50" fmla="*/ 29 w 64"/>
                <a:gd name="T51" fmla="*/ 64 h 84"/>
                <a:gd name="T52" fmla="*/ 23 w 64"/>
                <a:gd name="T53" fmla="*/ 59 h 84"/>
                <a:gd name="T54" fmla="*/ 18 w 64"/>
                <a:gd name="T55" fmla="*/ 54 h 84"/>
                <a:gd name="T56" fmla="*/ 14 w 64"/>
                <a:gd name="T57" fmla="*/ 50 h 84"/>
                <a:gd name="T58" fmla="*/ 10 w 64"/>
                <a:gd name="T59" fmla="*/ 44 h 84"/>
                <a:gd name="T60" fmla="*/ 8 w 64"/>
                <a:gd name="T61" fmla="*/ 37 h 84"/>
                <a:gd name="T62" fmla="*/ 10 w 64"/>
                <a:gd name="T63" fmla="*/ 31 h 84"/>
                <a:gd name="T64" fmla="*/ 12 w 64"/>
                <a:gd name="T65" fmla="*/ 23 h 84"/>
                <a:gd name="T66" fmla="*/ 14 w 64"/>
                <a:gd name="T67" fmla="*/ 17 h 84"/>
                <a:gd name="T68" fmla="*/ 15 w 64"/>
                <a:gd name="T69" fmla="*/ 12 h 84"/>
                <a:gd name="T70" fmla="*/ 17 w 64"/>
                <a:gd name="T71" fmla="*/ 8 h 84"/>
                <a:gd name="T72" fmla="*/ 17 w 64"/>
                <a:gd name="T73" fmla="*/ 1 h 84"/>
                <a:gd name="T74" fmla="*/ 17 w 64"/>
                <a:gd name="T75" fmla="*/ 0 h 84"/>
                <a:gd name="T76" fmla="*/ 16 w 64"/>
                <a:gd name="T77" fmla="*/ 0 h 84"/>
                <a:gd name="T78" fmla="*/ 14 w 64"/>
                <a:gd name="T79" fmla="*/ 0 h 84"/>
                <a:gd name="T80" fmla="*/ 14 w 64"/>
                <a:gd name="T81" fmla="*/ 0 h 84"/>
                <a:gd name="T82" fmla="*/ 14 w 64"/>
                <a:gd name="T8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4" h="84">
                  <a:moveTo>
                    <a:pt x="14" y="0"/>
                  </a:moveTo>
                  <a:lnTo>
                    <a:pt x="12" y="9"/>
                  </a:lnTo>
                  <a:lnTo>
                    <a:pt x="7" y="16"/>
                  </a:lnTo>
                  <a:lnTo>
                    <a:pt x="3" y="24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2" y="45"/>
                  </a:lnTo>
                  <a:lnTo>
                    <a:pt x="5" y="49"/>
                  </a:lnTo>
                  <a:lnTo>
                    <a:pt x="10" y="53"/>
                  </a:lnTo>
                  <a:lnTo>
                    <a:pt x="17" y="60"/>
                  </a:lnTo>
                  <a:lnTo>
                    <a:pt x="24" y="67"/>
                  </a:lnTo>
                  <a:lnTo>
                    <a:pt x="33" y="73"/>
                  </a:lnTo>
                  <a:lnTo>
                    <a:pt x="40" y="78"/>
                  </a:lnTo>
                  <a:lnTo>
                    <a:pt x="46" y="82"/>
                  </a:lnTo>
                  <a:lnTo>
                    <a:pt x="51" y="84"/>
                  </a:lnTo>
                  <a:lnTo>
                    <a:pt x="56" y="84"/>
                  </a:lnTo>
                  <a:lnTo>
                    <a:pt x="62" y="84"/>
                  </a:lnTo>
                  <a:lnTo>
                    <a:pt x="64" y="83"/>
                  </a:lnTo>
                  <a:lnTo>
                    <a:pt x="62" y="82"/>
                  </a:lnTo>
                  <a:lnTo>
                    <a:pt x="60" y="80"/>
                  </a:lnTo>
                  <a:lnTo>
                    <a:pt x="59" y="80"/>
                  </a:lnTo>
                  <a:lnTo>
                    <a:pt x="53" y="78"/>
                  </a:lnTo>
                  <a:lnTo>
                    <a:pt x="47" y="76"/>
                  </a:lnTo>
                  <a:lnTo>
                    <a:pt x="40" y="73"/>
                  </a:lnTo>
                  <a:lnTo>
                    <a:pt x="34" y="69"/>
                  </a:lnTo>
                  <a:lnTo>
                    <a:pt x="29" y="64"/>
                  </a:lnTo>
                  <a:lnTo>
                    <a:pt x="23" y="59"/>
                  </a:lnTo>
                  <a:lnTo>
                    <a:pt x="18" y="54"/>
                  </a:lnTo>
                  <a:lnTo>
                    <a:pt x="14" y="50"/>
                  </a:lnTo>
                  <a:lnTo>
                    <a:pt x="10" y="44"/>
                  </a:lnTo>
                  <a:lnTo>
                    <a:pt x="8" y="37"/>
                  </a:lnTo>
                  <a:lnTo>
                    <a:pt x="10" y="31"/>
                  </a:lnTo>
                  <a:lnTo>
                    <a:pt x="12" y="23"/>
                  </a:lnTo>
                  <a:lnTo>
                    <a:pt x="14" y="17"/>
                  </a:lnTo>
                  <a:lnTo>
                    <a:pt x="15" y="12"/>
                  </a:lnTo>
                  <a:lnTo>
                    <a:pt x="17" y="8"/>
                  </a:lnTo>
                  <a:lnTo>
                    <a:pt x="17" y="1"/>
                  </a:lnTo>
                  <a:lnTo>
                    <a:pt x="17" y="0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89" name="Freeform 109"/>
            <p:cNvSpPr>
              <a:spLocks/>
            </p:cNvSpPr>
            <p:nvPr/>
          </p:nvSpPr>
          <p:spPr bwMode="auto">
            <a:xfrm>
              <a:off x="4287" y="3131"/>
              <a:ext cx="69" cy="54"/>
            </a:xfrm>
            <a:custGeom>
              <a:avLst/>
              <a:gdLst>
                <a:gd name="T0" fmla="*/ 1 w 69"/>
                <a:gd name="T1" fmla="*/ 0 h 54"/>
                <a:gd name="T2" fmla="*/ 0 w 69"/>
                <a:gd name="T3" fmla="*/ 7 h 54"/>
                <a:gd name="T4" fmla="*/ 0 w 69"/>
                <a:gd name="T5" fmla="*/ 15 h 54"/>
                <a:gd name="T6" fmla="*/ 0 w 69"/>
                <a:gd name="T7" fmla="*/ 22 h 54"/>
                <a:gd name="T8" fmla="*/ 3 w 69"/>
                <a:gd name="T9" fmla="*/ 29 h 54"/>
                <a:gd name="T10" fmla="*/ 8 w 69"/>
                <a:gd name="T11" fmla="*/ 33 h 54"/>
                <a:gd name="T12" fmla="*/ 13 w 69"/>
                <a:gd name="T13" fmla="*/ 36 h 54"/>
                <a:gd name="T14" fmla="*/ 19 w 69"/>
                <a:gd name="T15" fmla="*/ 38 h 54"/>
                <a:gd name="T16" fmla="*/ 24 w 69"/>
                <a:gd name="T17" fmla="*/ 41 h 54"/>
                <a:gd name="T18" fmla="*/ 30 w 69"/>
                <a:gd name="T19" fmla="*/ 44 h 54"/>
                <a:gd name="T20" fmla="*/ 35 w 69"/>
                <a:gd name="T21" fmla="*/ 48 h 54"/>
                <a:gd name="T22" fmla="*/ 40 w 69"/>
                <a:gd name="T23" fmla="*/ 50 h 54"/>
                <a:gd name="T24" fmla="*/ 46 w 69"/>
                <a:gd name="T25" fmla="*/ 53 h 54"/>
                <a:gd name="T26" fmla="*/ 51 w 69"/>
                <a:gd name="T27" fmla="*/ 54 h 54"/>
                <a:gd name="T28" fmla="*/ 56 w 69"/>
                <a:gd name="T29" fmla="*/ 54 h 54"/>
                <a:gd name="T30" fmla="*/ 63 w 69"/>
                <a:gd name="T31" fmla="*/ 52 h 54"/>
                <a:gd name="T32" fmla="*/ 68 w 69"/>
                <a:gd name="T33" fmla="*/ 49 h 54"/>
                <a:gd name="T34" fmla="*/ 69 w 69"/>
                <a:gd name="T35" fmla="*/ 48 h 54"/>
                <a:gd name="T36" fmla="*/ 68 w 69"/>
                <a:gd name="T37" fmla="*/ 48 h 54"/>
                <a:gd name="T38" fmla="*/ 66 w 69"/>
                <a:gd name="T39" fmla="*/ 48 h 54"/>
                <a:gd name="T40" fmla="*/ 65 w 69"/>
                <a:gd name="T41" fmla="*/ 48 h 54"/>
                <a:gd name="T42" fmla="*/ 58 w 69"/>
                <a:gd name="T43" fmla="*/ 49 h 54"/>
                <a:gd name="T44" fmla="*/ 53 w 69"/>
                <a:gd name="T45" fmla="*/ 49 h 54"/>
                <a:gd name="T46" fmla="*/ 49 w 69"/>
                <a:gd name="T47" fmla="*/ 47 h 54"/>
                <a:gd name="T48" fmla="*/ 44 w 69"/>
                <a:gd name="T49" fmla="*/ 44 h 54"/>
                <a:gd name="T50" fmla="*/ 39 w 69"/>
                <a:gd name="T51" fmla="*/ 41 h 54"/>
                <a:gd name="T52" fmla="*/ 35 w 69"/>
                <a:gd name="T53" fmla="*/ 38 h 54"/>
                <a:gd name="T54" fmla="*/ 30 w 69"/>
                <a:gd name="T55" fmla="*/ 36 h 54"/>
                <a:gd name="T56" fmla="*/ 24 w 69"/>
                <a:gd name="T57" fmla="*/ 34 h 54"/>
                <a:gd name="T58" fmla="*/ 19 w 69"/>
                <a:gd name="T59" fmla="*/ 32 h 54"/>
                <a:gd name="T60" fmla="*/ 14 w 69"/>
                <a:gd name="T61" fmla="*/ 30 h 54"/>
                <a:gd name="T62" fmla="*/ 10 w 69"/>
                <a:gd name="T63" fmla="*/ 26 h 54"/>
                <a:gd name="T64" fmla="*/ 6 w 69"/>
                <a:gd name="T65" fmla="*/ 21 h 54"/>
                <a:gd name="T66" fmla="*/ 5 w 69"/>
                <a:gd name="T67" fmla="*/ 16 h 54"/>
                <a:gd name="T68" fmla="*/ 4 w 69"/>
                <a:gd name="T69" fmla="*/ 11 h 54"/>
                <a:gd name="T70" fmla="*/ 3 w 69"/>
                <a:gd name="T71" fmla="*/ 5 h 54"/>
                <a:gd name="T72" fmla="*/ 2 w 69"/>
                <a:gd name="T73" fmla="*/ 0 h 54"/>
                <a:gd name="T74" fmla="*/ 2 w 69"/>
                <a:gd name="T75" fmla="*/ 0 h 54"/>
                <a:gd name="T76" fmla="*/ 2 w 69"/>
                <a:gd name="T77" fmla="*/ 0 h 54"/>
                <a:gd name="T78" fmla="*/ 1 w 69"/>
                <a:gd name="T79" fmla="*/ 0 h 54"/>
                <a:gd name="T80" fmla="*/ 1 w 69"/>
                <a:gd name="T81" fmla="*/ 0 h 54"/>
                <a:gd name="T82" fmla="*/ 1 w 69"/>
                <a:gd name="T8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9" h="54">
                  <a:moveTo>
                    <a:pt x="1" y="0"/>
                  </a:moveTo>
                  <a:lnTo>
                    <a:pt x="0" y="7"/>
                  </a:lnTo>
                  <a:lnTo>
                    <a:pt x="0" y="15"/>
                  </a:lnTo>
                  <a:lnTo>
                    <a:pt x="0" y="22"/>
                  </a:lnTo>
                  <a:lnTo>
                    <a:pt x="3" y="29"/>
                  </a:lnTo>
                  <a:lnTo>
                    <a:pt x="8" y="33"/>
                  </a:lnTo>
                  <a:lnTo>
                    <a:pt x="13" y="36"/>
                  </a:lnTo>
                  <a:lnTo>
                    <a:pt x="19" y="38"/>
                  </a:lnTo>
                  <a:lnTo>
                    <a:pt x="24" y="41"/>
                  </a:lnTo>
                  <a:lnTo>
                    <a:pt x="30" y="44"/>
                  </a:lnTo>
                  <a:lnTo>
                    <a:pt x="35" y="48"/>
                  </a:lnTo>
                  <a:lnTo>
                    <a:pt x="40" y="50"/>
                  </a:lnTo>
                  <a:lnTo>
                    <a:pt x="46" y="53"/>
                  </a:lnTo>
                  <a:lnTo>
                    <a:pt x="51" y="54"/>
                  </a:lnTo>
                  <a:lnTo>
                    <a:pt x="56" y="54"/>
                  </a:lnTo>
                  <a:lnTo>
                    <a:pt x="63" y="52"/>
                  </a:lnTo>
                  <a:lnTo>
                    <a:pt x="68" y="49"/>
                  </a:lnTo>
                  <a:lnTo>
                    <a:pt x="69" y="48"/>
                  </a:lnTo>
                  <a:lnTo>
                    <a:pt x="68" y="48"/>
                  </a:lnTo>
                  <a:lnTo>
                    <a:pt x="66" y="48"/>
                  </a:lnTo>
                  <a:lnTo>
                    <a:pt x="65" y="48"/>
                  </a:lnTo>
                  <a:lnTo>
                    <a:pt x="58" y="49"/>
                  </a:lnTo>
                  <a:lnTo>
                    <a:pt x="53" y="49"/>
                  </a:lnTo>
                  <a:lnTo>
                    <a:pt x="49" y="47"/>
                  </a:lnTo>
                  <a:lnTo>
                    <a:pt x="44" y="44"/>
                  </a:lnTo>
                  <a:lnTo>
                    <a:pt x="39" y="41"/>
                  </a:lnTo>
                  <a:lnTo>
                    <a:pt x="35" y="38"/>
                  </a:lnTo>
                  <a:lnTo>
                    <a:pt x="30" y="36"/>
                  </a:lnTo>
                  <a:lnTo>
                    <a:pt x="24" y="34"/>
                  </a:lnTo>
                  <a:lnTo>
                    <a:pt x="19" y="32"/>
                  </a:lnTo>
                  <a:lnTo>
                    <a:pt x="14" y="30"/>
                  </a:lnTo>
                  <a:lnTo>
                    <a:pt x="10" y="26"/>
                  </a:lnTo>
                  <a:lnTo>
                    <a:pt x="6" y="21"/>
                  </a:lnTo>
                  <a:lnTo>
                    <a:pt x="5" y="16"/>
                  </a:lnTo>
                  <a:lnTo>
                    <a:pt x="4" y="11"/>
                  </a:lnTo>
                  <a:lnTo>
                    <a:pt x="3" y="5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0" name="Freeform 110"/>
            <p:cNvSpPr>
              <a:spLocks/>
            </p:cNvSpPr>
            <p:nvPr/>
          </p:nvSpPr>
          <p:spPr bwMode="auto">
            <a:xfrm>
              <a:off x="4358" y="3181"/>
              <a:ext cx="73" cy="42"/>
            </a:xfrm>
            <a:custGeom>
              <a:avLst/>
              <a:gdLst>
                <a:gd name="T0" fmla="*/ 0 w 73"/>
                <a:gd name="T1" fmla="*/ 2 h 42"/>
                <a:gd name="T2" fmla="*/ 7 w 73"/>
                <a:gd name="T3" fmla="*/ 11 h 42"/>
                <a:gd name="T4" fmla="*/ 15 w 73"/>
                <a:gd name="T5" fmla="*/ 20 h 42"/>
                <a:gd name="T6" fmla="*/ 22 w 73"/>
                <a:gd name="T7" fmla="*/ 29 h 42"/>
                <a:gd name="T8" fmla="*/ 31 w 73"/>
                <a:gd name="T9" fmla="*/ 37 h 42"/>
                <a:gd name="T10" fmla="*/ 35 w 73"/>
                <a:gd name="T11" fmla="*/ 39 h 42"/>
                <a:gd name="T12" fmla="*/ 40 w 73"/>
                <a:gd name="T13" fmla="*/ 41 h 42"/>
                <a:gd name="T14" fmla="*/ 46 w 73"/>
                <a:gd name="T15" fmla="*/ 42 h 42"/>
                <a:gd name="T16" fmla="*/ 52 w 73"/>
                <a:gd name="T17" fmla="*/ 42 h 42"/>
                <a:gd name="T18" fmla="*/ 57 w 73"/>
                <a:gd name="T19" fmla="*/ 42 h 42"/>
                <a:gd name="T20" fmla="*/ 63 w 73"/>
                <a:gd name="T21" fmla="*/ 41 h 42"/>
                <a:gd name="T22" fmla="*/ 68 w 73"/>
                <a:gd name="T23" fmla="*/ 41 h 42"/>
                <a:gd name="T24" fmla="*/ 73 w 73"/>
                <a:gd name="T25" fmla="*/ 40 h 42"/>
                <a:gd name="T26" fmla="*/ 73 w 73"/>
                <a:gd name="T27" fmla="*/ 39 h 42"/>
                <a:gd name="T28" fmla="*/ 73 w 73"/>
                <a:gd name="T29" fmla="*/ 37 h 42"/>
                <a:gd name="T30" fmla="*/ 73 w 73"/>
                <a:gd name="T31" fmla="*/ 36 h 42"/>
                <a:gd name="T32" fmla="*/ 72 w 73"/>
                <a:gd name="T33" fmla="*/ 35 h 42"/>
                <a:gd name="T34" fmla="*/ 67 w 73"/>
                <a:gd name="T35" fmla="*/ 35 h 42"/>
                <a:gd name="T36" fmla="*/ 61 w 73"/>
                <a:gd name="T37" fmla="*/ 35 h 42"/>
                <a:gd name="T38" fmla="*/ 56 w 73"/>
                <a:gd name="T39" fmla="*/ 35 h 42"/>
                <a:gd name="T40" fmla="*/ 51 w 73"/>
                <a:gd name="T41" fmla="*/ 35 h 42"/>
                <a:gd name="T42" fmla="*/ 46 w 73"/>
                <a:gd name="T43" fmla="*/ 35 h 42"/>
                <a:gd name="T44" fmla="*/ 41 w 73"/>
                <a:gd name="T45" fmla="*/ 34 h 42"/>
                <a:gd name="T46" fmla="*/ 36 w 73"/>
                <a:gd name="T47" fmla="*/ 33 h 42"/>
                <a:gd name="T48" fmla="*/ 31 w 73"/>
                <a:gd name="T49" fmla="*/ 30 h 42"/>
                <a:gd name="T50" fmla="*/ 22 w 73"/>
                <a:gd name="T51" fmla="*/ 25 h 42"/>
                <a:gd name="T52" fmla="*/ 14 w 73"/>
                <a:gd name="T53" fmla="*/ 17 h 42"/>
                <a:gd name="T54" fmla="*/ 7 w 73"/>
                <a:gd name="T55" fmla="*/ 8 h 42"/>
                <a:gd name="T56" fmla="*/ 0 w 73"/>
                <a:gd name="T57" fmla="*/ 0 h 42"/>
                <a:gd name="T58" fmla="*/ 0 w 73"/>
                <a:gd name="T59" fmla="*/ 0 h 42"/>
                <a:gd name="T60" fmla="*/ 0 w 73"/>
                <a:gd name="T61" fmla="*/ 1 h 42"/>
                <a:gd name="T62" fmla="*/ 0 w 73"/>
                <a:gd name="T63" fmla="*/ 2 h 42"/>
                <a:gd name="T64" fmla="*/ 0 w 73"/>
                <a:gd name="T65" fmla="*/ 2 h 42"/>
                <a:gd name="T66" fmla="*/ 0 w 73"/>
                <a:gd name="T67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42">
                  <a:moveTo>
                    <a:pt x="0" y="2"/>
                  </a:moveTo>
                  <a:lnTo>
                    <a:pt x="7" y="11"/>
                  </a:lnTo>
                  <a:lnTo>
                    <a:pt x="15" y="20"/>
                  </a:lnTo>
                  <a:lnTo>
                    <a:pt x="22" y="29"/>
                  </a:lnTo>
                  <a:lnTo>
                    <a:pt x="31" y="37"/>
                  </a:lnTo>
                  <a:lnTo>
                    <a:pt x="35" y="39"/>
                  </a:lnTo>
                  <a:lnTo>
                    <a:pt x="40" y="41"/>
                  </a:lnTo>
                  <a:lnTo>
                    <a:pt x="46" y="42"/>
                  </a:lnTo>
                  <a:lnTo>
                    <a:pt x="52" y="42"/>
                  </a:lnTo>
                  <a:lnTo>
                    <a:pt x="57" y="42"/>
                  </a:lnTo>
                  <a:lnTo>
                    <a:pt x="63" y="41"/>
                  </a:lnTo>
                  <a:lnTo>
                    <a:pt x="68" y="41"/>
                  </a:lnTo>
                  <a:lnTo>
                    <a:pt x="73" y="40"/>
                  </a:lnTo>
                  <a:lnTo>
                    <a:pt x="73" y="39"/>
                  </a:lnTo>
                  <a:lnTo>
                    <a:pt x="73" y="37"/>
                  </a:lnTo>
                  <a:lnTo>
                    <a:pt x="73" y="36"/>
                  </a:lnTo>
                  <a:lnTo>
                    <a:pt x="72" y="35"/>
                  </a:lnTo>
                  <a:lnTo>
                    <a:pt x="67" y="35"/>
                  </a:lnTo>
                  <a:lnTo>
                    <a:pt x="61" y="35"/>
                  </a:lnTo>
                  <a:lnTo>
                    <a:pt x="56" y="35"/>
                  </a:lnTo>
                  <a:lnTo>
                    <a:pt x="51" y="35"/>
                  </a:lnTo>
                  <a:lnTo>
                    <a:pt x="46" y="35"/>
                  </a:lnTo>
                  <a:lnTo>
                    <a:pt x="41" y="34"/>
                  </a:lnTo>
                  <a:lnTo>
                    <a:pt x="36" y="33"/>
                  </a:lnTo>
                  <a:lnTo>
                    <a:pt x="31" y="30"/>
                  </a:lnTo>
                  <a:lnTo>
                    <a:pt x="22" y="25"/>
                  </a:lnTo>
                  <a:lnTo>
                    <a:pt x="14" y="17"/>
                  </a:lnTo>
                  <a:lnTo>
                    <a:pt x="7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1" name="Freeform 111"/>
            <p:cNvSpPr>
              <a:spLocks/>
            </p:cNvSpPr>
            <p:nvPr/>
          </p:nvSpPr>
          <p:spPr bwMode="auto">
            <a:xfrm>
              <a:off x="4369" y="3058"/>
              <a:ext cx="25" cy="44"/>
            </a:xfrm>
            <a:custGeom>
              <a:avLst/>
              <a:gdLst>
                <a:gd name="T0" fmla="*/ 13 w 25"/>
                <a:gd name="T1" fmla="*/ 41 h 44"/>
                <a:gd name="T2" fmla="*/ 7 w 25"/>
                <a:gd name="T3" fmla="*/ 38 h 44"/>
                <a:gd name="T4" fmla="*/ 5 w 25"/>
                <a:gd name="T5" fmla="*/ 34 h 44"/>
                <a:gd name="T6" fmla="*/ 6 w 25"/>
                <a:gd name="T7" fmla="*/ 30 h 44"/>
                <a:gd name="T8" fmla="*/ 8 w 25"/>
                <a:gd name="T9" fmla="*/ 24 h 44"/>
                <a:gd name="T10" fmla="*/ 12 w 25"/>
                <a:gd name="T11" fmla="*/ 20 h 44"/>
                <a:gd name="T12" fmla="*/ 18 w 25"/>
                <a:gd name="T13" fmla="*/ 16 h 44"/>
                <a:gd name="T14" fmla="*/ 22 w 25"/>
                <a:gd name="T15" fmla="*/ 12 h 44"/>
                <a:gd name="T16" fmla="*/ 25 w 25"/>
                <a:gd name="T17" fmla="*/ 8 h 44"/>
                <a:gd name="T18" fmla="*/ 25 w 25"/>
                <a:gd name="T19" fmla="*/ 6 h 44"/>
                <a:gd name="T20" fmla="*/ 25 w 25"/>
                <a:gd name="T21" fmla="*/ 3 h 44"/>
                <a:gd name="T22" fmla="*/ 23 w 25"/>
                <a:gd name="T23" fmla="*/ 1 h 44"/>
                <a:gd name="T24" fmla="*/ 22 w 25"/>
                <a:gd name="T25" fmla="*/ 0 h 44"/>
                <a:gd name="T26" fmla="*/ 14 w 25"/>
                <a:gd name="T27" fmla="*/ 2 h 44"/>
                <a:gd name="T28" fmla="*/ 8 w 25"/>
                <a:gd name="T29" fmla="*/ 8 h 44"/>
                <a:gd name="T30" fmla="*/ 4 w 25"/>
                <a:gd name="T31" fmla="*/ 16 h 44"/>
                <a:gd name="T32" fmla="*/ 1 w 25"/>
                <a:gd name="T33" fmla="*/ 23 h 44"/>
                <a:gd name="T34" fmla="*/ 0 w 25"/>
                <a:gd name="T35" fmla="*/ 31 h 44"/>
                <a:gd name="T36" fmla="*/ 2 w 25"/>
                <a:gd name="T37" fmla="*/ 37 h 44"/>
                <a:gd name="T38" fmla="*/ 6 w 25"/>
                <a:gd name="T39" fmla="*/ 41 h 44"/>
                <a:gd name="T40" fmla="*/ 13 w 25"/>
                <a:gd name="T41" fmla="*/ 44 h 44"/>
                <a:gd name="T42" fmla="*/ 13 w 25"/>
                <a:gd name="T43" fmla="*/ 44 h 44"/>
                <a:gd name="T44" fmla="*/ 13 w 25"/>
                <a:gd name="T45" fmla="*/ 42 h 44"/>
                <a:gd name="T46" fmla="*/ 13 w 25"/>
                <a:gd name="T47" fmla="*/ 41 h 44"/>
                <a:gd name="T48" fmla="*/ 13 w 25"/>
                <a:gd name="T49" fmla="*/ 41 h 44"/>
                <a:gd name="T50" fmla="*/ 13 w 25"/>
                <a:gd name="T51" fmla="*/ 4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" h="44">
                  <a:moveTo>
                    <a:pt x="13" y="41"/>
                  </a:moveTo>
                  <a:lnTo>
                    <a:pt x="7" y="38"/>
                  </a:lnTo>
                  <a:lnTo>
                    <a:pt x="5" y="34"/>
                  </a:lnTo>
                  <a:lnTo>
                    <a:pt x="6" y="30"/>
                  </a:lnTo>
                  <a:lnTo>
                    <a:pt x="8" y="24"/>
                  </a:lnTo>
                  <a:lnTo>
                    <a:pt x="12" y="20"/>
                  </a:lnTo>
                  <a:lnTo>
                    <a:pt x="18" y="16"/>
                  </a:lnTo>
                  <a:lnTo>
                    <a:pt x="22" y="12"/>
                  </a:lnTo>
                  <a:lnTo>
                    <a:pt x="25" y="8"/>
                  </a:lnTo>
                  <a:lnTo>
                    <a:pt x="25" y="6"/>
                  </a:lnTo>
                  <a:lnTo>
                    <a:pt x="25" y="3"/>
                  </a:lnTo>
                  <a:lnTo>
                    <a:pt x="23" y="1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8" y="8"/>
                  </a:lnTo>
                  <a:lnTo>
                    <a:pt x="4" y="16"/>
                  </a:lnTo>
                  <a:lnTo>
                    <a:pt x="1" y="23"/>
                  </a:lnTo>
                  <a:lnTo>
                    <a:pt x="0" y="31"/>
                  </a:lnTo>
                  <a:lnTo>
                    <a:pt x="2" y="37"/>
                  </a:lnTo>
                  <a:lnTo>
                    <a:pt x="6" y="41"/>
                  </a:lnTo>
                  <a:lnTo>
                    <a:pt x="13" y="44"/>
                  </a:lnTo>
                  <a:lnTo>
                    <a:pt x="13" y="44"/>
                  </a:lnTo>
                  <a:lnTo>
                    <a:pt x="13" y="42"/>
                  </a:lnTo>
                  <a:lnTo>
                    <a:pt x="13" y="41"/>
                  </a:lnTo>
                  <a:lnTo>
                    <a:pt x="13" y="41"/>
                  </a:lnTo>
                  <a:lnTo>
                    <a:pt x="13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2" name="Freeform 112"/>
            <p:cNvSpPr>
              <a:spLocks/>
            </p:cNvSpPr>
            <p:nvPr/>
          </p:nvSpPr>
          <p:spPr bwMode="auto">
            <a:xfrm>
              <a:off x="4327" y="3067"/>
              <a:ext cx="53" cy="17"/>
            </a:xfrm>
            <a:custGeom>
              <a:avLst/>
              <a:gdLst>
                <a:gd name="T0" fmla="*/ 0 w 53"/>
                <a:gd name="T1" fmla="*/ 1 h 17"/>
                <a:gd name="T2" fmla="*/ 5 w 53"/>
                <a:gd name="T3" fmla="*/ 8 h 17"/>
                <a:gd name="T4" fmla="*/ 11 w 53"/>
                <a:gd name="T5" fmla="*/ 12 h 17"/>
                <a:gd name="T6" fmla="*/ 18 w 53"/>
                <a:gd name="T7" fmla="*/ 15 h 17"/>
                <a:gd name="T8" fmla="*/ 26 w 53"/>
                <a:gd name="T9" fmla="*/ 17 h 17"/>
                <a:gd name="T10" fmla="*/ 33 w 53"/>
                <a:gd name="T11" fmla="*/ 17 h 17"/>
                <a:gd name="T12" fmla="*/ 41 w 53"/>
                <a:gd name="T13" fmla="*/ 15 h 17"/>
                <a:gd name="T14" fmla="*/ 47 w 53"/>
                <a:gd name="T15" fmla="*/ 12 h 17"/>
                <a:gd name="T16" fmla="*/ 53 w 53"/>
                <a:gd name="T17" fmla="*/ 8 h 17"/>
                <a:gd name="T18" fmla="*/ 53 w 53"/>
                <a:gd name="T19" fmla="*/ 7 h 17"/>
                <a:gd name="T20" fmla="*/ 52 w 53"/>
                <a:gd name="T21" fmla="*/ 6 h 17"/>
                <a:gd name="T22" fmla="*/ 50 w 53"/>
                <a:gd name="T23" fmla="*/ 6 h 17"/>
                <a:gd name="T24" fmla="*/ 49 w 53"/>
                <a:gd name="T25" fmla="*/ 6 h 17"/>
                <a:gd name="T26" fmla="*/ 44 w 53"/>
                <a:gd name="T27" fmla="*/ 7 h 17"/>
                <a:gd name="T28" fmla="*/ 38 w 53"/>
                <a:gd name="T29" fmla="*/ 9 h 17"/>
                <a:gd name="T30" fmla="*/ 33 w 53"/>
                <a:gd name="T31" fmla="*/ 11 h 17"/>
                <a:gd name="T32" fmla="*/ 28 w 53"/>
                <a:gd name="T33" fmla="*/ 12 h 17"/>
                <a:gd name="T34" fmla="*/ 20 w 53"/>
                <a:gd name="T35" fmla="*/ 12 h 17"/>
                <a:gd name="T36" fmla="*/ 14 w 53"/>
                <a:gd name="T37" fmla="*/ 9 h 17"/>
                <a:gd name="T38" fmla="*/ 9 w 53"/>
                <a:gd name="T39" fmla="*/ 6 h 17"/>
                <a:gd name="T40" fmla="*/ 4 w 53"/>
                <a:gd name="T41" fmla="*/ 0 h 17"/>
                <a:gd name="T42" fmla="*/ 4 w 53"/>
                <a:gd name="T43" fmla="*/ 0 h 17"/>
                <a:gd name="T44" fmla="*/ 2 w 53"/>
                <a:gd name="T45" fmla="*/ 0 h 17"/>
                <a:gd name="T46" fmla="*/ 0 w 53"/>
                <a:gd name="T47" fmla="*/ 1 h 17"/>
                <a:gd name="T48" fmla="*/ 0 w 53"/>
                <a:gd name="T49" fmla="*/ 1 h 17"/>
                <a:gd name="T50" fmla="*/ 0 w 53"/>
                <a:gd name="T51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17">
                  <a:moveTo>
                    <a:pt x="0" y="1"/>
                  </a:moveTo>
                  <a:lnTo>
                    <a:pt x="5" y="8"/>
                  </a:lnTo>
                  <a:lnTo>
                    <a:pt x="11" y="12"/>
                  </a:lnTo>
                  <a:lnTo>
                    <a:pt x="18" y="15"/>
                  </a:lnTo>
                  <a:lnTo>
                    <a:pt x="26" y="17"/>
                  </a:lnTo>
                  <a:lnTo>
                    <a:pt x="33" y="17"/>
                  </a:lnTo>
                  <a:lnTo>
                    <a:pt x="41" y="15"/>
                  </a:lnTo>
                  <a:lnTo>
                    <a:pt x="47" y="12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2" y="6"/>
                  </a:lnTo>
                  <a:lnTo>
                    <a:pt x="50" y="6"/>
                  </a:lnTo>
                  <a:lnTo>
                    <a:pt x="49" y="6"/>
                  </a:lnTo>
                  <a:lnTo>
                    <a:pt x="44" y="7"/>
                  </a:lnTo>
                  <a:lnTo>
                    <a:pt x="38" y="9"/>
                  </a:lnTo>
                  <a:lnTo>
                    <a:pt x="33" y="11"/>
                  </a:lnTo>
                  <a:lnTo>
                    <a:pt x="28" y="12"/>
                  </a:lnTo>
                  <a:lnTo>
                    <a:pt x="20" y="12"/>
                  </a:lnTo>
                  <a:lnTo>
                    <a:pt x="14" y="9"/>
                  </a:lnTo>
                  <a:lnTo>
                    <a:pt x="9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3" name="Freeform 113"/>
            <p:cNvSpPr>
              <a:spLocks/>
            </p:cNvSpPr>
            <p:nvPr/>
          </p:nvSpPr>
          <p:spPr bwMode="auto">
            <a:xfrm>
              <a:off x="4342" y="3136"/>
              <a:ext cx="31" cy="16"/>
            </a:xfrm>
            <a:custGeom>
              <a:avLst/>
              <a:gdLst>
                <a:gd name="T0" fmla="*/ 0 w 31"/>
                <a:gd name="T1" fmla="*/ 3 h 16"/>
                <a:gd name="T2" fmla="*/ 2 w 31"/>
                <a:gd name="T3" fmla="*/ 8 h 16"/>
                <a:gd name="T4" fmla="*/ 5 w 31"/>
                <a:gd name="T5" fmla="*/ 11 h 16"/>
                <a:gd name="T6" fmla="*/ 9 w 31"/>
                <a:gd name="T7" fmla="*/ 14 h 16"/>
                <a:gd name="T8" fmla="*/ 12 w 31"/>
                <a:gd name="T9" fmla="*/ 16 h 16"/>
                <a:gd name="T10" fmla="*/ 14 w 31"/>
                <a:gd name="T11" fmla="*/ 16 h 16"/>
                <a:gd name="T12" fmla="*/ 16 w 31"/>
                <a:gd name="T13" fmla="*/ 16 h 16"/>
                <a:gd name="T14" fmla="*/ 17 w 31"/>
                <a:gd name="T15" fmla="*/ 16 h 16"/>
                <a:gd name="T16" fmla="*/ 19 w 31"/>
                <a:gd name="T17" fmla="*/ 15 h 16"/>
                <a:gd name="T18" fmla="*/ 21 w 31"/>
                <a:gd name="T19" fmla="*/ 15 h 16"/>
                <a:gd name="T20" fmla="*/ 25 w 31"/>
                <a:gd name="T21" fmla="*/ 15 h 16"/>
                <a:gd name="T22" fmla="*/ 27 w 31"/>
                <a:gd name="T23" fmla="*/ 14 h 16"/>
                <a:gd name="T24" fmla="*/ 29 w 31"/>
                <a:gd name="T25" fmla="*/ 13 h 16"/>
                <a:gd name="T26" fmla="*/ 30 w 31"/>
                <a:gd name="T27" fmla="*/ 12 h 16"/>
                <a:gd name="T28" fmla="*/ 31 w 31"/>
                <a:gd name="T29" fmla="*/ 9 h 16"/>
                <a:gd name="T30" fmla="*/ 31 w 31"/>
                <a:gd name="T31" fmla="*/ 7 h 16"/>
                <a:gd name="T32" fmla="*/ 30 w 31"/>
                <a:gd name="T33" fmla="*/ 6 h 16"/>
                <a:gd name="T34" fmla="*/ 27 w 31"/>
                <a:gd name="T35" fmla="*/ 4 h 16"/>
                <a:gd name="T36" fmla="*/ 23 w 31"/>
                <a:gd name="T37" fmla="*/ 6 h 16"/>
                <a:gd name="T38" fmla="*/ 19 w 31"/>
                <a:gd name="T39" fmla="*/ 8 h 16"/>
                <a:gd name="T40" fmla="*/ 16 w 31"/>
                <a:gd name="T41" fmla="*/ 9 h 16"/>
                <a:gd name="T42" fmla="*/ 12 w 31"/>
                <a:gd name="T43" fmla="*/ 9 h 16"/>
                <a:gd name="T44" fmla="*/ 9 w 31"/>
                <a:gd name="T45" fmla="*/ 7 h 16"/>
                <a:gd name="T46" fmla="*/ 4 w 31"/>
                <a:gd name="T47" fmla="*/ 3 h 16"/>
                <a:gd name="T48" fmla="*/ 1 w 31"/>
                <a:gd name="T49" fmla="*/ 0 h 16"/>
                <a:gd name="T50" fmla="*/ 1 w 31"/>
                <a:gd name="T51" fmla="*/ 0 h 16"/>
                <a:gd name="T52" fmla="*/ 1 w 31"/>
                <a:gd name="T53" fmla="*/ 1 h 16"/>
                <a:gd name="T54" fmla="*/ 0 w 31"/>
                <a:gd name="T55" fmla="*/ 2 h 16"/>
                <a:gd name="T56" fmla="*/ 0 w 31"/>
                <a:gd name="T57" fmla="*/ 3 h 16"/>
                <a:gd name="T58" fmla="*/ 0 w 31"/>
                <a:gd name="T5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6">
                  <a:moveTo>
                    <a:pt x="0" y="3"/>
                  </a:moveTo>
                  <a:lnTo>
                    <a:pt x="2" y="8"/>
                  </a:lnTo>
                  <a:lnTo>
                    <a:pt x="5" y="11"/>
                  </a:lnTo>
                  <a:lnTo>
                    <a:pt x="9" y="14"/>
                  </a:lnTo>
                  <a:lnTo>
                    <a:pt x="12" y="16"/>
                  </a:lnTo>
                  <a:lnTo>
                    <a:pt x="14" y="16"/>
                  </a:lnTo>
                  <a:lnTo>
                    <a:pt x="16" y="16"/>
                  </a:lnTo>
                  <a:lnTo>
                    <a:pt x="17" y="16"/>
                  </a:lnTo>
                  <a:lnTo>
                    <a:pt x="19" y="15"/>
                  </a:lnTo>
                  <a:lnTo>
                    <a:pt x="21" y="15"/>
                  </a:lnTo>
                  <a:lnTo>
                    <a:pt x="25" y="15"/>
                  </a:lnTo>
                  <a:lnTo>
                    <a:pt x="27" y="14"/>
                  </a:lnTo>
                  <a:lnTo>
                    <a:pt x="29" y="13"/>
                  </a:lnTo>
                  <a:lnTo>
                    <a:pt x="30" y="12"/>
                  </a:lnTo>
                  <a:lnTo>
                    <a:pt x="31" y="9"/>
                  </a:lnTo>
                  <a:lnTo>
                    <a:pt x="31" y="7"/>
                  </a:lnTo>
                  <a:lnTo>
                    <a:pt x="30" y="6"/>
                  </a:lnTo>
                  <a:lnTo>
                    <a:pt x="27" y="4"/>
                  </a:lnTo>
                  <a:lnTo>
                    <a:pt x="23" y="6"/>
                  </a:lnTo>
                  <a:lnTo>
                    <a:pt x="19" y="8"/>
                  </a:lnTo>
                  <a:lnTo>
                    <a:pt x="16" y="9"/>
                  </a:lnTo>
                  <a:lnTo>
                    <a:pt x="12" y="9"/>
                  </a:lnTo>
                  <a:lnTo>
                    <a:pt x="9" y="7"/>
                  </a:lnTo>
                  <a:lnTo>
                    <a:pt x="4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4" name="Freeform 114"/>
            <p:cNvSpPr>
              <a:spLocks/>
            </p:cNvSpPr>
            <p:nvPr/>
          </p:nvSpPr>
          <p:spPr bwMode="auto">
            <a:xfrm>
              <a:off x="5286" y="3050"/>
              <a:ext cx="40" cy="64"/>
            </a:xfrm>
            <a:custGeom>
              <a:avLst/>
              <a:gdLst>
                <a:gd name="T0" fmla="*/ 4 w 40"/>
                <a:gd name="T1" fmla="*/ 63 h 64"/>
                <a:gd name="T2" fmla="*/ 5 w 40"/>
                <a:gd name="T3" fmla="*/ 49 h 64"/>
                <a:gd name="T4" fmla="*/ 8 w 40"/>
                <a:gd name="T5" fmla="*/ 31 h 64"/>
                <a:gd name="T6" fmla="*/ 14 w 40"/>
                <a:gd name="T7" fmla="*/ 15 h 64"/>
                <a:gd name="T8" fmla="*/ 27 w 40"/>
                <a:gd name="T9" fmla="*/ 11 h 64"/>
                <a:gd name="T10" fmla="*/ 29 w 40"/>
                <a:gd name="T11" fmla="*/ 15 h 64"/>
                <a:gd name="T12" fmla="*/ 29 w 40"/>
                <a:gd name="T13" fmla="*/ 22 h 64"/>
                <a:gd name="T14" fmla="*/ 28 w 40"/>
                <a:gd name="T15" fmla="*/ 29 h 64"/>
                <a:gd name="T16" fmla="*/ 27 w 40"/>
                <a:gd name="T17" fmla="*/ 34 h 64"/>
                <a:gd name="T18" fmla="*/ 25 w 40"/>
                <a:gd name="T19" fmla="*/ 39 h 64"/>
                <a:gd name="T20" fmla="*/ 22 w 40"/>
                <a:gd name="T21" fmla="*/ 44 h 64"/>
                <a:gd name="T22" fmla="*/ 20 w 40"/>
                <a:gd name="T23" fmla="*/ 48 h 64"/>
                <a:gd name="T24" fmla="*/ 18 w 40"/>
                <a:gd name="T25" fmla="*/ 53 h 64"/>
                <a:gd name="T26" fmla="*/ 18 w 40"/>
                <a:gd name="T27" fmla="*/ 56 h 64"/>
                <a:gd name="T28" fmla="*/ 19 w 40"/>
                <a:gd name="T29" fmla="*/ 59 h 64"/>
                <a:gd name="T30" fmla="*/ 21 w 40"/>
                <a:gd name="T31" fmla="*/ 61 h 64"/>
                <a:gd name="T32" fmla="*/ 23 w 40"/>
                <a:gd name="T33" fmla="*/ 62 h 64"/>
                <a:gd name="T34" fmla="*/ 29 w 40"/>
                <a:gd name="T35" fmla="*/ 60 h 64"/>
                <a:gd name="T36" fmla="*/ 35 w 40"/>
                <a:gd name="T37" fmla="*/ 52 h 64"/>
                <a:gd name="T38" fmla="*/ 37 w 40"/>
                <a:gd name="T39" fmla="*/ 45 h 64"/>
                <a:gd name="T40" fmla="*/ 39 w 40"/>
                <a:gd name="T41" fmla="*/ 38 h 64"/>
                <a:gd name="T42" fmla="*/ 40 w 40"/>
                <a:gd name="T43" fmla="*/ 29 h 64"/>
                <a:gd name="T44" fmla="*/ 39 w 40"/>
                <a:gd name="T45" fmla="*/ 21 h 64"/>
                <a:gd name="T46" fmla="*/ 37 w 40"/>
                <a:gd name="T47" fmla="*/ 12 h 64"/>
                <a:gd name="T48" fmla="*/ 31 w 40"/>
                <a:gd name="T49" fmla="*/ 5 h 64"/>
                <a:gd name="T50" fmla="*/ 25 w 40"/>
                <a:gd name="T51" fmla="*/ 0 h 64"/>
                <a:gd name="T52" fmla="*/ 18 w 40"/>
                <a:gd name="T53" fmla="*/ 2 h 64"/>
                <a:gd name="T54" fmla="*/ 12 w 40"/>
                <a:gd name="T55" fmla="*/ 5 h 64"/>
                <a:gd name="T56" fmla="*/ 7 w 40"/>
                <a:gd name="T57" fmla="*/ 11 h 64"/>
                <a:gd name="T58" fmla="*/ 3 w 40"/>
                <a:gd name="T59" fmla="*/ 23 h 64"/>
                <a:gd name="T60" fmla="*/ 1 w 40"/>
                <a:gd name="T61" fmla="*/ 34 h 64"/>
                <a:gd name="T62" fmla="*/ 0 w 40"/>
                <a:gd name="T63" fmla="*/ 47 h 64"/>
                <a:gd name="T64" fmla="*/ 0 w 40"/>
                <a:gd name="T65" fmla="*/ 60 h 64"/>
                <a:gd name="T66" fmla="*/ 1 w 40"/>
                <a:gd name="T67" fmla="*/ 61 h 64"/>
                <a:gd name="T68" fmla="*/ 2 w 40"/>
                <a:gd name="T69" fmla="*/ 63 h 64"/>
                <a:gd name="T70" fmla="*/ 3 w 40"/>
                <a:gd name="T71" fmla="*/ 64 h 64"/>
                <a:gd name="T72" fmla="*/ 4 w 40"/>
                <a:gd name="T73" fmla="*/ 63 h 64"/>
                <a:gd name="T74" fmla="*/ 4 w 40"/>
                <a:gd name="T75" fmla="*/ 6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0" h="64">
                  <a:moveTo>
                    <a:pt x="4" y="63"/>
                  </a:moveTo>
                  <a:lnTo>
                    <a:pt x="5" y="49"/>
                  </a:lnTo>
                  <a:lnTo>
                    <a:pt x="8" y="31"/>
                  </a:lnTo>
                  <a:lnTo>
                    <a:pt x="14" y="15"/>
                  </a:lnTo>
                  <a:lnTo>
                    <a:pt x="27" y="11"/>
                  </a:lnTo>
                  <a:lnTo>
                    <a:pt x="29" y="15"/>
                  </a:lnTo>
                  <a:lnTo>
                    <a:pt x="29" y="22"/>
                  </a:lnTo>
                  <a:lnTo>
                    <a:pt x="28" y="29"/>
                  </a:lnTo>
                  <a:lnTo>
                    <a:pt x="27" y="34"/>
                  </a:lnTo>
                  <a:lnTo>
                    <a:pt x="25" y="39"/>
                  </a:lnTo>
                  <a:lnTo>
                    <a:pt x="22" y="44"/>
                  </a:lnTo>
                  <a:lnTo>
                    <a:pt x="20" y="48"/>
                  </a:lnTo>
                  <a:lnTo>
                    <a:pt x="18" y="53"/>
                  </a:lnTo>
                  <a:lnTo>
                    <a:pt x="18" y="56"/>
                  </a:lnTo>
                  <a:lnTo>
                    <a:pt x="19" y="59"/>
                  </a:lnTo>
                  <a:lnTo>
                    <a:pt x="21" y="61"/>
                  </a:lnTo>
                  <a:lnTo>
                    <a:pt x="23" y="62"/>
                  </a:lnTo>
                  <a:lnTo>
                    <a:pt x="29" y="60"/>
                  </a:lnTo>
                  <a:lnTo>
                    <a:pt x="35" y="52"/>
                  </a:lnTo>
                  <a:lnTo>
                    <a:pt x="37" y="45"/>
                  </a:lnTo>
                  <a:lnTo>
                    <a:pt x="39" y="38"/>
                  </a:lnTo>
                  <a:lnTo>
                    <a:pt x="40" y="29"/>
                  </a:lnTo>
                  <a:lnTo>
                    <a:pt x="39" y="21"/>
                  </a:lnTo>
                  <a:lnTo>
                    <a:pt x="37" y="12"/>
                  </a:lnTo>
                  <a:lnTo>
                    <a:pt x="31" y="5"/>
                  </a:lnTo>
                  <a:lnTo>
                    <a:pt x="25" y="0"/>
                  </a:lnTo>
                  <a:lnTo>
                    <a:pt x="18" y="2"/>
                  </a:lnTo>
                  <a:lnTo>
                    <a:pt x="12" y="5"/>
                  </a:lnTo>
                  <a:lnTo>
                    <a:pt x="7" y="11"/>
                  </a:lnTo>
                  <a:lnTo>
                    <a:pt x="3" y="23"/>
                  </a:lnTo>
                  <a:lnTo>
                    <a:pt x="1" y="34"/>
                  </a:lnTo>
                  <a:lnTo>
                    <a:pt x="0" y="47"/>
                  </a:lnTo>
                  <a:lnTo>
                    <a:pt x="0" y="60"/>
                  </a:lnTo>
                  <a:lnTo>
                    <a:pt x="1" y="61"/>
                  </a:lnTo>
                  <a:lnTo>
                    <a:pt x="2" y="63"/>
                  </a:lnTo>
                  <a:lnTo>
                    <a:pt x="3" y="64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5" name="Freeform 115"/>
            <p:cNvSpPr>
              <a:spLocks/>
            </p:cNvSpPr>
            <p:nvPr/>
          </p:nvSpPr>
          <p:spPr bwMode="auto">
            <a:xfrm>
              <a:off x="5258" y="3104"/>
              <a:ext cx="66" cy="15"/>
            </a:xfrm>
            <a:custGeom>
              <a:avLst/>
              <a:gdLst>
                <a:gd name="T0" fmla="*/ 4 w 66"/>
                <a:gd name="T1" fmla="*/ 15 h 15"/>
                <a:gd name="T2" fmla="*/ 11 w 66"/>
                <a:gd name="T3" fmla="*/ 13 h 15"/>
                <a:gd name="T4" fmla="*/ 18 w 66"/>
                <a:gd name="T5" fmla="*/ 10 h 15"/>
                <a:gd name="T6" fmla="*/ 26 w 66"/>
                <a:gd name="T7" fmla="*/ 9 h 15"/>
                <a:gd name="T8" fmla="*/ 32 w 66"/>
                <a:gd name="T9" fmla="*/ 7 h 15"/>
                <a:gd name="T10" fmla="*/ 39 w 66"/>
                <a:gd name="T11" fmla="*/ 7 h 15"/>
                <a:gd name="T12" fmla="*/ 47 w 66"/>
                <a:gd name="T13" fmla="*/ 7 h 15"/>
                <a:gd name="T14" fmla="*/ 54 w 66"/>
                <a:gd name="T15" fmla="*/ 8 h 15"/>
                <a:gd name="T16" fmla="*/ 62 w 66"/>
                <a:gd name="T17" fmla="*/ 9 h 15"/>
                <a:gd name="T18" fmla="*/ 63 w 66"/>
                <a:gd name="T19" fmla="*/ 9 h 15"/>
                <a:gd name="T20" fmla="*/ 65 w 66"/>
                <a:gd name="T21" fmla="*/ 8 h 15"/>
                <a:gd name="T22" fmla="*/ 66 w 66"/>
                <a:gd name="T23" fmla="*/ 7 h 15"/>
                <a:gd name="T24" fmla="*/ 65 w 66"/>
                <a:gd name="T25" fmla="*/ 6 h 15"/>
                <a:gd name="T26" fmla="*/ 57 w 66"/>
                <a:gd name="T27" fmla="*/ 3 h 15"/>
                <a:gd name="T28" fmla="*/ 49 w 66"/>
                <a:gd name="T29" fmla="*/ 0 h 15"/>
                <a:gd name="T30" fmla="*/ 40 w 66"/>
                <a:gd name="T31" fmla="*/ 0 h 15"/>
                <a:gd name="T32" fmla="*/ 32 w 66"/>
                <a:gd name="T33" fmla="*/ 2 h 15"/>
                <a:gd name="T34" fmla="*/ 23 w 66"/>
                <a:gd name="T35" fmla="*/ 5 h 15"/>
                <a:gd name="T36" fmla="*/ 16 w 66"/>
                <a:gd name="T37" fmla="*/ 7 h 15"/>
                <a:gd name="T38" fmla="*/ 8 w 66"/>
                <a:gd name="T39" fmla="*/ 11 h 15"/>
                <a:gd name="T40" fmla="*/ 1 w 66"/>
                <a:gd name="T41" fmla="*/ 14 h 15"/>
                <a:gd name="T42" fmla="*/ 0 w 66"/>
                <a:gd name="T43" fmla="*/ 14 h 15"/>
                <a:gd name="T44" fmla="*/ 1 w 66"/>
                <a:gd name="T45" fmla="*/ 15 h 15"/>
                <a:gd name="T46" fmla="*/ 3 w 66"/>
                <a:gd name="T47" fmla="*/ 15 h 15"/>
                <a:gd name="T48" fmla="*/ 4 w 66"/>
                <a:gd name="T49" fmla="*/ 15 h 15"/>
                <a:gd name="T50" fmla="*/ 4 w 66"/>
                <a:gd name="T5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15">
                  <a:moveTo>
                    <a:pt x="4" y="15"/>
                  </a:moveTo>
                  <a:lnTo>
                    <a:pt x="11" y="13"/>
                  </a:lnTo>
                  <a:lnTo>
                    <a:pt x="18" y="10"/>
                  </a:lnTo>
                  <a:lnTo>
                    <a:pt x="26" y="9"/>
                  </a:lnTo>
                  <a:lnTo>
                    <a:pt x="32" y="7"/>
                  </a:lnTo>
                  <a:lnTo>
                    <a:pt x="39" y="7"/>
                  </a:lnTo>
                  <a:lnTo>
                    <a:pt x="47" y="7"/>
                  </a:lnTo>
                  <a:lnTo>
                    <a:pt x="54" y="8"/>
                  </a:lnTo>
                  <a:lnTo>
                    <a:pt x="62" y="9"/>
                  </a:lnTo>
                  <a:lnTo>
                    <a:pt x="63" y="9"/>
                  </a:lnTo>
                  <a:lnTo>
                    <a:pt x="65" y="8"/>
                  </a:lnTo>
                  <a:lnTo>
                    <a:pt x="66" y="7"/>
                  </a:lnTo>
                  <a:lnTo>
                    <a:pt x="65" y="6"/>
                  </a:lnTo>
                  <a:lnTo>
                    <a:pt x="57" y="3"/>
                  </a:lnTo>
                  <a:lnTo>
                    <a:pt x="49" y="0"/>
                  </a:lnTo>
                  <a:lnTo>
                    <a:pt x="40" y="0"/>
                  </a:lnTo>
                  <a:lnTo>
                    <a:pt x="32" y="2"/>
                  </a:lnTo>
                  <a:lnTo>
                    <a:pt x="23" y="5"/>
                  </a:lnTo>
                  <a:lnTo>
                    <a:pt x="16" y="7"/>
                  </a:lnTo>
                  <a:lnTo>
                    <a:pt x="8" y="11"/>
                  </a:lnTo>
                  <a:lnTo>
                    <a:pt x="1" y="14"/>
                  </a:lnTo>
                  <a:lnTo>
                    <a:pt x="0" y="14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4" y="15"/>
                  </a:lnTo>
                  <a:lnTo>
                    <a:pt x="4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6" name="Freeform 116"/>
            <p:cNvSpPr>
              <a:spLocks/>
            </p:cNvSpPr>
            <p:nvPr/>
          </p:nvSpPr>
          <p:spPr bwMode="auto">
            <a:xfrm>
              <a:off x="5266" y="3116"/>
              <a:ext cx="51" cy="20"/>
            </a:xfrm>
            <a:custGeom>
              <a:avLst/>
              <a:gdLst>
                <a:gd name="T0" fmla="*/ 4 w 51"/>
                <a:gd name="T1" fmla="*/ 20 h 20"/>
                <a:gd name="T2" fmla="*/ 9 w 51"/>
                <a:gd name="T3" fmla="*/ 18 h 20"/>
                <a:gd name="T4" fmla="*/ 15 w 51"/>
                <a:gd name="T5" fmla="*/ 17 h 20"/>
                <a:gd name="T6" fmla="*/ 21 w 51"/>
                <a:gd name="T7" fmla="*/ 16 h 20"/>
                <a:gd name="T8" fmla="*/ 26 w 51"/>
                <a:gd name="T9" fmla="*/ 15 h 20"/>
                <a:gd name="T10" fmla="*/ 31 w 51"/>
                <a:gd name="T11" fmla="*/ 14 h 20"/>
                <a:gd name="T12" fmla="*/ 38 w 51"/>
                <a:gd name="T13" fmla="*/ 14 h 20"/>
                <a:gd name="T14" fmla="*/ 43 w 51"/>
                <a:gd name="T15" fmla="*/ 14 h 20"/>
                <a:gd name="T16" fmla="*/ 49 w 51"/>
                <a:gd name="T17" fmla="*/ 15 h 20"/>
                <a:gd name="T18" fmla="*/ 51 w 51"/>
                <a:gd name="T19" fmla="*/ 14 h 20"/>
                <a:gd name="T20" fmla="*/ 51 w 51"/>
                <a:gd name="T21" fmla="*/ 12 h 20"/>
                <a:gd name="T22" fmla="*/ 51 w 51"/>
                <a:gd name="T23" fmla="*/ 9 h 20"/>
                <a:gd name="T24" fmla="*/ 50 w 51"/>
                <a:gd name="T25" fmla="*/ 6 h 20"/>
                <a:gd name="T26" fmla="*/ 45 w 51"/>
                <a:gd name="T27" fmla="*/ 2 h 20"/>
                <a:gd name="T28" fmla="*/ 40 w 51"/>
                <a:gd name="T29" fmla="*/ 1 h 20"/>
                <a:gd name="T30" fmla="*/ 33 w 51"/>
                <a:gd name="T31" fmla="*/ 0 h 20"/>
                <a:gd name="T32" fmla="*/ 27 w 51"/>
                <a:gd name="T33" fmla="*/ 1 h 20"/>
                <a:gd name="T34" fmla="*/ 20 w 51"/>
                <a:gd name="T35" fmla="*/ 2 h 20"/>
                <a:gd name="T36" fmla="*/ 13 w 51"/>
                <a:gd name="T37" fmla="*/ 4 h 20"/>
                <a:gd name="T38" fmla="*/ 7 w 51"/>
                <a:gd name="T39" fmla="*/ 6 h 20"/>
                <a:gd name="T40" fmla="*/ 2 w 51"/>
                <a:gd name="T41" fmla="*/ 9 h 20"/>
                <a:gd name="T42" fmla="*/ 0 w 51"/>
                <a:gd name="T43" fmla="*/ 11 h 20"/>
                <a:gd name="T44" fmla="*/ 0 w 51"/>
                <a:gd name="T45" fmla="*/ 15 h 20"/>
                <a:gd name="T46" fmla="*/ 1 w 51"/>
                <a:gd name="T47" fmla="*/ 19 h 20"/>
                <a:gd name="T48" fmla="*/ 4 w 51"/>
                <a:gd name="T49" fmla="*/ 20 h 20"/>
                <a:gd name="T50" fmla="*/ 4 w 51"/>
                <a:gd name="T5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20">
                  <a:moveTo>
                    <a:pt x="4" y="20"/>
                  </a:moveTo>
                  <a:lnTo>
                    <a:pt x="9" y="18"/>
                  </a:lnTo>
                  <a:lnTo>
                    <a:pt x="15" y="17"/>
                  </a:lnTo>
                  <a:lnTo>
                    <a:pt x="21" y="16"/>
                  </a:lnTo>
                  <a:lnTo>
                    <a:pt x="26" y="15"/>
                  </a:lnTo>
                  <a:lnTo>
                    <a:pt x="31" y="14"/>
                  </a:lnTo>
                  <a:lnTo>
                    <a:pt x="38" y="14"/>
                  </a:lnTo>
                  <a:lnTo>
                    <a:pt x="43" y="14"/>
                  </a:lnTo>
                  <a:lnTo>
                    <a:pt x="49" y="15"/>
                  </a:lnTo>
                  <a:lnTo>
                    <a:pt x="51" y="14"/>
                  </a:lnTo>
                  <a:lnTo>
                    <a:pt x="51" y="12"/>
                  </a:lnTo>
                  <a:lnTo>
                    <a:pt x="51" y="9"/>
                  </a:lnTo>
                  <a:lnTo>
                    <a:pt x="50" y="6"/>
                  </a:lnTo>
                  <a:lnTo>
                    <a:pt x="45" y="2"/>
                  </a:lnTo>
                  <a:lnTo>
                    <a:pt x="40" y="1"/>
                  </a:lnTo>
                  <a:lnTo>
                    <a:pt x="33" y="0"/>
                  </a:lnTo>
                  <a:lnTo>
                    <a:pt x="27" y="1"/>
                  </a:lnTo>
                  <a:lnTo>
                    <a:pt x="20" y="2"/>
                  </a:lnTo>
                  <a:lnTo>
                    <a:pt x="13" y="4"/>
                  </a:lnTo>
                  <a:lnTo>
                    <a:pt x="7" y="6"/>
                  </a:lnTo>
                  <a:lnTo>
                    <a:pt x="2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1" y="19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46197" name="Freeform 117"/>
            <p:cNvSpPr>
              <a:spLocks/>
            </p:cNvSpPr>
            <p:nvPr/>
          </p:nvSpPr>
          <p:spPr bwMode="auto">
            <a:xfrm>
              <a:off x="5280" y="3116"/>
              <a:ext cx="86" cy="257"/>
            </a:xfrm>
            <a:custGeom>
              <a:avLst/>
              <a:gdLst>
                <a:gd name="T0" fmla="*/ 8 w 86"/>
                <a:gd name="T1" fmla="*/ 4 h 257"/>
                <a:gd name="T2" fmla="*/ 16 w 86"/>
                <a:gd name="T3" fmla="*/ 21 h 257"/>
                <a:gd name="T4" fmla="*/ 19 w 86"/>
                <a:gd name="T5" fmla="*/ 38 h 257"/>
                <a:gd name="T6" fmla="*/ 16 w 86"/>
                <a:gd name="T7" fmla="*/ 55 h 257"/>
                <a:gd name="T8" fmla="*/ 11 w 86"/>
                <a:gd name="T9" fmla="*/ 72 h 257"/>
                <a:gd name="T10" fmla="*/ 6 w 86"/>
                <a:gd name="T11" fmla="*/ 90 h 257"/>
                <a:gd name="T12" fmla="*/ 1 w 86"/>
                <a:gd name="T13" fmla="*/ 107 h 257"/>
                <a:gd name="T14" fmla="*/ 0 w 86"/>
                <a:gd name="T15" fmla="*/ 126 h 257"/>
                <a:gd name="T16" fmla="*/ 6 w 86"/>
                <a:gd name="T17" fmla="*/ 144 h 257"/>
                <a:gd name="T18" fmla="*/ 10 w 86"/>
                <a:gd name="T19" fmla="*/ 150 h 257"/>
                <a:gd name="T20" fmla="*/ 14 w 86"/>
                <a:gd name="T21" fmla="*/ 157 h 257"/>
                <a:gd name="T22" fmla="*/ 19 w 86"/>
                <a:gd name="T23" fmla="*/ 162 h 257"/>
                <a:gd name="T24" fmla="*/ 26 w 86"/>
                <a:gd name="T25" fmla="*/ 166 h 257"/>
                <a:gd name="T26" fmla="*/ 37 w 86"/>
                <a:gd name="T27" fmla="*/ 175 h 257"/>
                <a:gd name="T28" fmla="*/ 48 w 86"/>
                <a:gd name="T29" fmla="*/ 183 h 257"/>
                <a:gd name="T30" fmla="*/ 56 w 86"/>
                <a:gd name="T31" fmla="*/ 192 h 257"/>
                <a:gd name="T32" fmla="*/ 65 w 86"/>
                <a:gd name="T33" fmla="*/ 201 h 257"/>
                <a:gd name="T34" fmla="*/ 71 w 86"/>
                <a:gd name="T35" fmla="*/ 212 h 257"/>
                <a:gd name="T36" fmla="*/ 76 w 86"/>
                <a:gd name="T37" fmla="*/ 224 h 257"/>
                <a:gd name="T38" fmla="*/ 79 w 86"/>
                <a:gd name="T39" fmla="*/ 236 h 257"/>
                <a:gd name="T40" fmla="*/ 80 w 86"/>
                <a:gd name="T41" fmla="*/ 251 h 257"/>
                <a:gd name="T42" fmla="*/ 81 w 86"/>
                <a:gd name="T43" fmla="*/ 253 h 257"/>
                <a:gd name="T44" fmla="*/ 83 w 86"/>
                <a:gd name="T45" fmla="*/ 255 h 257"/>
                <a:gd name="T46" fmla="*/ 84 w 86"/>
                <a:gd name="T47" fmla="*/ 257 h 257"/>
                <a:gd name="T48" fmla="*/ 85 w 86"/>
                <a:gd name="T49" fmla="*/ 256 h 257"/>
                <a:gd name="T50" fmla="*/ 86 w 86"/>
                <a:gd name="T51" fmla="*/ 240 h 257"/>
                <a:gd name="T52" fmla="*/ 84 w 86"/>
                <a:gd name="T53" fmla="*/ 227 h 257"/>
                <a:gd name="T54" fmla="*/ 80 w 86"/>
                <a:gd name="T55" fmla="*/ 214 h 257"/>
                <a:gd name="T56" fmla="*/ 73 w 86"/>
                <a:gd name="T57" fmla="*/ 201 h 257"/>
                <a:gd name="T58" fmla="*/ 65 w 86"/>
                <a:gd name="T59" fmla="*/ 191 h 257"/>
                <a:gd name="T60" fmla="*/ 54 w 86"/>
                <a:gd name="T61" fmla="*/ 181 h 257"/>
                <a:gd name="T62" fmla="*/ 44 w 86"/>
                <a:gd name="T63" fmla="*/ 173 h 257"/>
                <a:gd name="T64" fmla="*/ 31 w 86"/>
                <a:gd name="T65" fmla="*/ 165 h 257"/>
                <a:gd name="T66" fmla="*/ 20 w 86"/>
                <a:gd name="T67" fmla="*/ 158 h 257"/>
                <a:gd name="T68" fmla="*/ 12 w 86"/>
                <a:gd name="T69" fmla="*/ 148 h 257"/>
                <a:gd name="T70" fmla="*/ 7 w 86"/>
                <a:gd name="T71" fmla="*/ 138 h 257"/>
                <a:gd name="T72" fmla="*/ 5 w 86"/>
                <a:gd name="T73" fmla="*/ 126 h 257"/>
                <a:gd name="T74" fmla="*/ 4 w 86"/>
                <a:gd name="T75" fmla="*/ 114 h 257"/>
                <a:gd name="T76" fmla="*/ 6 w 86"/>
                <a:gd name="T77" fmla="*/ 103 h 257"/>
                <a:gd name="T78" fmla="*/ 9 w 86"/>
                <a:gd name="T79" fmla="*/ 91 h 257"/>
                <a:gd name="T80" fmla="*/ 13 w 86"/>
                <a:gd name="T81" fmla="*/ 81 h 257"/>
                <a:gd name="T82" fmla="*/ 17 w 86"/>
                <a:gd name="T83" fmla="*/ 72 h 257"/>
                <a:gd name="T84" fmla="*/ 22 w 86"/>
                <a:gd name="T85" fmla="*/ 65 h 257"/>
                <a:gd name="T86" fmla="*/ 26 w 86"/>
                <a:gd name="T87" fmla="*/ 57 h 257"/>
                <a:gd name="T88" fmla="*/ 27 w 86"/>
                <a:gd name="T89" fmla="*/ 48 h 257"/>
                <a:gd name="T90" fmla="*/ 26 w 86"/>
                <a:gd name="T91" fmla="*/ 35 h 257"/>
                <a:gd name="T92" fmla="*/ 23 w 86"/>
                <a:gd name="T93" fmla="*/ 22 h 257"/>
                <a:gd name="T94" fmla="*/ 17 w 86"/>
                <a:gd name="T95" fmla="*/ 12 h 257"/>
                <a:gd name="T96" fmla="*/ 9 w 86"/>
                <a:gd name="T97" fmla="*/ 1 h 257"/>
                <a:gd name="T98" fmla="*/ 7 w 86"/>
                <a:gd name="T99" fmla="*/ 0 h 257"/>
                <a:gd name="T100" fmla="*/ 7 w 86"/>
                <a:gd name="T101" fmla="*/ 1 h 257"/>
                <a:gd name="T102" fmla="*/ 7 w 86"/>
                <a:gd name="T103" fmla="*/ 2 h 257"/>
                <a:gd name="T104" fmla="*/ 8 w 86"/>
                <a:gd name="T105" fmla="*/ 4 h 257"/>
                <a:gd name="T106" fmla="*/ 8 w 86"/>
                <a:gd name="T107" fmla="*/ 4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6" h="257">
                  <a:moveTo>
                    <a:pt x="8" y="4"/>
                  </a:moveTo>
                  <a:lnTo>
                    <a:pt x="16" y="21"/>
                  </a:lnTo>
                  <a:lnTo>
                    <a:pt x="19" y="38"/>
                  </a:lnTo>
                  <a:lnTo>
                    <a:pt x="16" y="55"/>
                  </a:lnTo>
                  <a:lnTo>
                    <a:pt x="11" y="72"/>
                  </a:lnTo>
                  <a:lnTo>
                    <a:pt x="6" y="90"/>
                  </a:lnTo>
                  <a:lnTo>
                    <a:pt x="1" y="107"/>
                  </a:lnTo>
                  <a:lnTo>
                    <a:pt x="0" y="126"/>
                  </a:lnTo>
                  <a:lnTo>
                    <a:pt x="6" y="144"/>
                  </a:lnTo>
                  <a:lnTo>
                    <a:pt x="10" y="150"/>
                  </a:lnTo>
                  <a:lnTo>
                    <a:pt x="14" y="157"/>
                  </a:lnTo>
                  <a:lnTo>
                    <a:pt x="19" y="162"/>
                  </a:lnTo>
                  <a:lnTo>
                    <a:pt x="26" y="166"/>
                  </a:lnTo>
                  <a:lnTo>
                    <a:pt x="37" y="175"/>
                  </a:lnTo>
                  <a:lnTo>
                    <a:pt x="48" y="183"/>
                  </a:lnTo>
                  <a:lnTo>
                    <a:pt x="56" y="192"/>
                  </a:lnTo>
                  <a:lnTo>
                    <a:pt x="65" y="201"/>
                  </a:lnTo>
                  <a:lnTo>
                    <a:pt x="71" y="212"/>
                  </a:lnTo>
                  <a:lnTo>
                    <a:pt x="76" y="224"/>
                  </a:lnTo>
                  <a:lnTo>
                    <a:pt x="79" y="236"/>
                  </a:lnTo>
                  <a:lnTo>
                    <a:pt x="80" y="251"/>
                  </a:lnTo>
                  <a:lnTo>
                    <a:pt x="81" y="253"/>
                  </a:lnTo>
                  <a:lnTo>
                    <a:pt x="83" y="255"/>
                  </a:lnTo>
                  <a:lnTo>
                    <a:pt x="84" y="257"/>
                  </a:lnTo>
                  <a:lnTo>
                    <a:pt x="85" y="256"/>
                  </a:lnTo>
                  <a:lnTo>
                    <a:pt x="86" y="240"/>
                  </a:lnTo>
                  <a:lnTo>
                    <a:pt x="84" y="227"/>
                  </a:lnTo>
                  <a:lnTo>
                    <a:pt x="80" y="214"/>
                  </a:lnTo>
                  <a:lnTo>
                    <a:pt x="73" y="201"/>
                  </a:lnTo>
                  <a:lnTo>
                    <a:pt x="65" y="191"/>
                  </a:lnTo>
                  <a:lnTo>
                    <a:pt x="54" y="181"/>
                  </a:lnTo>
                  <a:lnTo>
                    <a:pt x="44" y="173"/>
                  </a:lnTo>
                  <a:lnTo>
                    <a:pt x="31" y="165"/>
                  </a:lnTo>
                  <a:lnTo>
                    <a:pt x="20" y="158"/>
                  </a:lnTo>
                  <a:lnTo>
                    <a:pt x="12" y="148"/>
                  </a:lnTo>
                  <a:lnTo>
                    <a:pt x="7" y="138"/>
                  </a:lnTo>
                  <a:lnTo>
                    <a:pt x="5" y="126"/>
                  </a:lnTo>
                  <a:lnTo>
                    <a:pt x="4" y="114"/>
                  </a:lnTo>
                  <a:lnTo>
                    <a:pt x="6" y="103"/>
                  </a:lnTo>
                  <a:lnTo>
                    <a:pt x="9" y="91"/>
                  </a:lnTo>
                  <a:lnTo>
                    <a:pt x="13" y="81"/>
                  </a:lnTo>
                  <a:lnTo>
                    <a:pt x="17" y="72"/>
                  </a:lnTo>
                  <a:lnTo>
                    <a:pt x="22" y="65"/>
                  </a:lnTo>
                  <a:lnTo>
                    <a:pt x="26" y="57"/>
                  </a:lnTo>
                  <a:lnTo>
                    <a:pt x="27" y="48"/>
                  </a:lnTo>
                  <a:lnTo>
                    <a:pt x="26" y="35"/>
                  </a:lnTo>
                  <a:lnTo>
                    <a:pt x="23" y="22"/>
                  </a:lnTo>
                  <a:lnTo>
                    <a:pt x="17" y="12"/>
                  </a:lnTo>
                  <a:lnTo>
                    <a:pt x="9" y="1"/>
                  </a:lnTo>
                  <a:lnTo>
                    <a:pt x="7" y="0"/>
                  </a:lnTo>
                  <a:lnTo>
                    <a:pt x="7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grpSp>
          <p:nvGrpSpPr>
            <p:cNvPr id="46235" name="Group 155"/>
            <p:cNvGrpSpPr>
              <a:grpSpLocks/>
            </p:cNvGrpSpPr>
            <p:nvPr/>
          </p:nvGrpSpPr>
          <p:grpSpPr bwMode="auto">
            <a:xfrm>
              <a:off x="4059" y="2523"/>
              <a:ext cx="771" cy="862"/>
              <a:chOff x="3243" y="1525"/>
              <a:chExt cx="1315" cy="1215"/>
            </a:xfrm>
          </p:grpSpPr>
          <p:sp>
            <p:nvSpPr>
              <p:cNvPr id="46236" name="AutoShape 156"/>
              <p:cNvSpPr>
                <a:spLocks noChangeAspect="1" noChangeArrowheads="1" noTextEdit="1"/>
              </p:cNvSpPr>
              <p:nvPr/>
            </p:nvSpPr>
            <p:spPr bwMode="auto">
              <a:xfrm>
                <a:off x="3243" y="1525"/>
                <a:ext cx="1315" cy="12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37" name="Freeform 157"/>
              <p:cNvSpPr>
                <a:spLocks/>
              </p:cNvSpPr>
              <p:nvPr/>
            </p:nvSpPr>
            <p:spPr bwMode="auto">
              <a:xfrm>
                <a:off x="3830" y="2619"/>
                <a:ext cx="69" cy="70"/>
              </a:xfrm>
              <a:custGeom>
                <a:avLst/>
                <a:gdLst>
                  <a:gd name="T0" fmla="*/ 51 w 139"/>
                  <a:gd name="T1" fmla="*/ 13 h 138"/>
                  <a:gd name="T2" fmla="*/ 49 w 139"/>
                  <a:gd name="T3" fmla="*/ 16 h 138"/>
                  <a:gd name="T4" fmla="*/ 45 w 139"/>
                  <a:gd name="T5" fmla="*/ 23 h 138"/>
                  <a:gd name="T6" fmla="*/ 39 w 139"/>
                  <a:gd name="T7" fmla="*/ 33 h 138"/>
                  <a:gd name="T8" fmla="*/ 37 w 139"/>
                  <a:gd name="T9" fmla="*/ 47 h 138"/>
                  <a:gd name="T10" fmla="*/ 35 w 139"/>
                  <a:gd name="T11" fmla="*/ 62 h 138"/>
                  <a:gd name="T12" fmla="*/ 39 w 139"/>
                  <a:gd name="T13" fmla="*/ 79 h 138"/>
                  <a:gd name="T14" fmla="*/ 51 w 139"/>
                  <a:gd name="T15" fmla="*/ 97 h 138"/>
                  <a:gd name="T16" fmla="*/ 70 w 139"/>
                  <a:gd name="T17" fmla="*/ 115 h 138"/>
                  <a:gd name="T18" fmla="*/ 73 w 139"/>
                  <a:gd name="T19" fmla="*/ 116 h 138"/>
                  <a:gd name="T20" fmla="*/ 80 w 139"/>
                  <a:gd name="T21" fmla="*/ 119 h 138"/>
                  <a:gd name="T22" fmla="*/ 92 w 139"/>
                  <a:gd name="T23" fmla="*/ 123 h 138"/>
                  <a:gd name="T24" fmla="*/ 108 w 139"/>
                  <a:gd name="T25" fmla="*/ 124 h 138"/>
                  <a:gd name="T26" fmla="*/ 139 w 139"/>
                  <a:gd name="T27" fmla="*/ 138 h 138"/>
                  <a:gd name="T28" fmla="*/ 136 w 139"/>
                  <a:gd name="T29" fmla="*/ 138 h 138"/>
                  <a:gd name="T30" fmla="*/ 130 w 139"/>
                  <a:gd name="T31" fmla="*/ 138 h 138"/>
                  <a:gd name="T32" fmla="*/ 120 w 139"/>
                  <a:gd name="T33" fmla="*/ 138 h 138"/>
                  <a:gd name="T34" fmla="*/ 108 w 139"/>
                  <a:gd name="T35" fmla="*/ 137 h 138"/>
                  <a:gd name="T36" fmla="*/ 92 w 139"/>
                  <a:gd name="T37" fmla="*/ 134 h 138"/>
                  <a:gd name="T38" fmla="*/ 74 w 139"/>
                  <a:gd name="T39" fmla="*/ 129 h 138"/>
                  <a:gd name="T40" fmla="*/ 56 w 139"/>
                  <a:gd name="T41" fmla="*/ 120 h 138"/>
                  <a:gd name="T42" fmla="*/ 38 w 139"/>
                  <a:gd name="T43" fmla="*/ 109 h 138"/>
                  <a:gd name="T44" fmla="*/ 35 w 139"/>
                  <a:gd name="T45" fmla="*/ 106 h 138"/>
                  <a:gd name="T46" fmla="*/ 28 w 139"/>
                  <a:gd name="T47" fmla="*/ 99 h 138"/>
                  <a:gd name="T48" fmla="*/ 18 w 139"/>
                  <a:gd name="T49" fmla="*/ 88 h 138"/>
                  <a:gd name="T50" fmla="*/ 10 w 139"/>
                  <a:gd name="T51" fmla="*/ 73 h 138"/>
                  <a:gd name="T52" fmla="*/ 3 w 139"/>
                  <a:gd name="T53" fmla="*/ 56 h 138"/>
                  <a:gd name="T54" fmla="*/ 0 w 139"/>
                  <a:gd name="T55" fmla="*/ 38 h 138"/>
                  <a:gd name="T56" fmla="*/ 4 w 139"/>
                  <a:gd name="T57" fmla="*/ 19 h 138"/>
                  <a:gd name="T58" fmla="*/ 18 w 139"/>
                  <a:gd name="T59" fmla="*/ 0 h 138"/>
                  <a:gd name="T60" fmla="*/ 51 w 139"/>
                  <a:gd name="T61" fmla="*/ 1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9" h="138">
                    <a:moveTo>
                      <a:pt x="51" y="13"/>
                    </a:moveTo>
                    <a:lnTo>
                      <a:pt x="49" y="16"/>
                    </a:lnTo>
                    <a:lnTo>
                      <a:pt x="45" y="23"/>
                    </a:lnTo>
                    <a:lnTo>
                      <a:pt x="39" y="33"/>
                    </a:lnTo>
                    <a:lnTo>
                      <a:pt x="37" y="47"/>
                    </a:lnTo>
                    <a:lnTo>
                      <a:pt x="35" y="62"/>
                    </a:lnTo>
                    <a:lnTo>
                      <a:pt x="39" y="79"/>
                    </a:lnTo>
                    <a:lnTo>
                      <a:pt x="51" y="97"/>
                    </a:lnTo>
                    <a:lnTo>
                      <a:pt x="70" y="115"/>
                    </a:lnTo>
                    <a:lnTo>
                      <a:pt x="73" y="116"/>
                    </a:lnTo>
                    <a:lnTo>
                      <a:pt x="80" y="119"/>
                    </a:lnTo>
                    <a:lnTo>
                      <a:pt x="92" y="123"/>
                    </a:lnTo>
                    <a:lnTo>
                      <a:pt x="108" y="124"/>
                    </a:lnTo>
                    <a:lnTo>
                      <a:pt x="139" y="138"/>
                    </a:lnTo>
                    <a:lnTo>
                      <a:pt x="136" y="138"/>
                    </a:lnTo>
                    <a:lnTo>
                      <a:pt x="130" y="138"/>
                    </a:lnTo>
                    <a:lnTo>
                      <a:pt x="120" y="138"/>
                    </a:lnTo>
                    <a:lnTo>
                      <a:pt x="108" y="137"/>
                    </a:lnTo>
                    <a:lnTo>
                      <a:pt x="92" y="134"/>
                    </a:lnTo>
                    <a:lnTo>
                      <a:pt x="74" y="129"/>
                    </a:lnTo>
                    <a:lnTo>
                      <a:pt x="56" y="120"/>
                    </a:lnTo>
                    <a:lnTo>
                      <a:pt x="38" y="109"/>
                    </a:lnTo>
                    <a:lnTo>
                      <a:pt x="35" y="106"/>
                    </a:lnTo>
                    <a:lnTo>
                      <a:pt x="28" y="99"/>
                    </a:lnTo>
                    <a:lnTo>
                      <a:pt x="18" y="88"/>
                    </a:lnTo>
                    <a:lnTo>
                      <a:pt x="10" y="73"/>
                    </a:lnTo>
                    <a:lnTo>
                      <a:pt x="3" y="56"/>
                    </a:lnTo>
                    <a:lnTo>
                      <a:pt x="0" y="38"/>
                    </a:lnTo>
                    <a:lnTo>
                      <a:pt x="4" y="19"/>
                    </a:lnTo>
                    <a:lnTo>
                      <a:pt x="18" y="0"/>
                    </a:lnTo>
                    <a:lnTo>
                      <a:pt x="51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38" name="Freeform 158"/>
              <p:cNvSpPr>
                <a:spLocks/>
              </p:cNvSpPr>
              <p:nvPr/>
            </p:nvSpPr>
            <p:spPr bwMode="auto">
              <a:xfrm>
                <a:off x="3673" y="2198"/>
                <a:ext cx="162" cy="296"/>
              </a:xfrm>
              <a:custGeom>
                <a:avLst/>
                <a:gdLst>
                  <a:gd name="T0" fmla="*/ 7 w 323"/>
                  <a:gd name="T1" fmla="*/ 113 h 593"/>
                  <a:gd name="T2" fmla="*/ 13 w 323"/>
                  <a:gd name="T3" fmla="*/ 117 h 593"/>
                  <a:gd name="T4" fmla="*/ 26 w 323"/>
                  <a:gd name="T5" fmla="*/ 129 h 593"/>
                  <a:gd name="T6" fmla="*/ 42 w 323"/>
                  <a:gd name="T7" fmla="*/ 150 h 593"/>
                  <a:gd name="T8" fmla="*/ 60 w 323"/>
                  <a:gd name="T9" fmla="*/ 176 h 593"/>
                  <a:gd name="T10" fmla="*/ 77 w 323"/>
                  <a:gd name="T11" fmla="*/ 208 h 593"/>
                  <a:gd name="T12" fmla="*/ 88 w 323"/>
                  <a:gd name="T13" fmla="*/ 244 h 593"/>
                  <a:gd name="T14" fmla="*/ 91 w 323"/>
                  <a:gd name="T15" fmla="*/ 285 h 593"/>
                  <a:gd name="T16" fmla="*/ 83 w 323"/>
                  <a:gd name="T17" fmla="*/ 328 h 593"/>
                  <a:gd name="T18" fmla="*/ 80 w 323"/>
                  <a:gd name="T19" fmla="*/ 337 h 593"/>
                  <a:gd name="T20" fmla="*/ 73 w 323"/>
                  <a:gd name="T21" fmla="*/ 364 h 593"/>
                  <a:gd name="T22" fmla="*/ 67 w 323"/>
                  <a:gd name="T23" fmla="*/ 403 h 593"/>
                  <a:gd name="T24" fmla="*/ 63 w 323"/>
                  <a:gd name="T25" fmla="*/ 447 h 593"/>
                  <a:gd name="T26" fmla="*/ 67 w 323"/>
                  <a:gd name="T27" fmla="*/ 493 h 593"/>
                  <a:gd name="T28" fmla="*/ 80 w 323"/>
                  <a:gd name="T29" fmla="*/ 536 h 593"/>
                  <a:gd name="T30" fmla="*/ 108 w 323"/>
                  <a:gd name="T31" fmla="*/ 571 h 593"/>
                  <a:gd name="T32" fmla="*/ 151 w 323"/>
                  <a:gd name="T33" fmla="*/ 593 h 593"/>
                  <a:gd name="T34" fmla="*/ 154 w 323"/>
                  <a:gd name="T35" fmla="*/ 593 h 593"/>
                  <a:gd name="T36" fmla="*/ 162 w 323"/>
                  <a:gd name="T37" fmla="*/ 593 h 593"/>
                  <a:gd name="T38" fmla="*/ 176 w 323"/>
                  <a:gd name="T39" fmla="*/ 593 h 593"/>
                  <a:gd name="T40" fmla="*/ 193 w 323"/>
                  <a:gd name="T41" fmla="*/ 591 h 593"/>
                  <a:gd name="T42" fmla="*/ 211 w 323"/>
                  <a:gd name="T43" fmla="*/ 590 h 593"/>
                  <a:gd name="T44" fmla="*/ 231 w 323"/>
                  <a:gd name="T45" fmla="*/ 586 h 593"/>
                  <a:gd name="T46" fmla="*/ 252 w 323"/>
                  <a:gd name="T47" fmla="*/ 579 h 593"/>
                  <a:gd name="T48" fmla="*/ 271 w 323"/>
                  <a:gd name="T49" fmla="*/ 571 h 593"/>
                  <a:gd name="T50" fmla="*/ 289 w 323"/>
                  <a:gd name="T51" fmla="*/ 558 h 593"/>
                  <a:gd name="T52" fmla="*/ 305 w 323"/>
                  <a:gd name="T53" fmla="*/ 543 h 593"/>
                  <a:gd name="T54" fmla="*/ 316 w 323"/>
                  <a:gd name="T55" fmla="*/ 522 h 593"/>
                  <a:gd name="T56" fmla="*/ 322 w 323"/>
                  <a:gd name="T57" fmla="*/ 498 h 593"/>
                  <a:gd name="T58" fmla="*/ 323 w 323"/>
                  <a:gd name="T59" fmla="*/ 468 h 593"/>
                  <a:gd name="T60" fmla="*/ 316 w 323"/>
                  <a:gd name="T61" fmla="*/ 433 h 593"/>
                  <a:gd name="T62" fmla="*/ 301 w 323"/>
                  <a:gd name="T63" fmla="*/ 393 h 593"/>
                  <a:gd name="T64" fmla="*/ 277 w 323"/>
                  <a:gd name="T65" fmla="*/ 346 h 593"/>
                  <a:gd name="T66" fmla="*/ 273 w 323"/>
                  <a:gd name="T67" fmla="*/ 335 h 593"/>
                  <a:gd name="T68" fmla="*/ 264 w 323"/>
                  <a:gd name="T69" fmla="*/ 303 h 593"/>
                  <a:gd name="T70" fmla="*/ 253 w 323"/>
                  <a:gd name="T71" fmla="*/ 258 h 593"/>
                  <a:gd name="T72" fmla="*/ 241 w 323"/>
                  <a:gd name="T73" fmla="*/ 204 h 593"/>
                  <a:gd name="T74" fmla="*/ 232 w 323"/>
                  <a:gd name="T75" fmla="*/ 146 h 593"/>
                  <a:gd name="T76" fmla="*/ 231 w 323"/>
                  <a:gd name="T77" fmla="*/ 89 h 593"/>
                  <a:gd name="T78" fmla="*/ 236 w 323"/>
                  <a:gd name="T79" fmla="*/ 39 h 593"/>
                  <a:gd name="T80" fmla="*/ 255 w 323"/>
                  <a:gd name="T81" fmla="*/ 0 h 593"/>
                  <a:gd name="T82" fmla="*/ 252 w 323"/>
                  <a:gd name="T83" fmla="*/ 0 h 593"/>
                  <a:gd name="T84" fmla="*/ 242 w 323"/>
                  <a:gd name="T85" fmla="*/ 3 h 593"/>
                  <a:gd name="T86" fmla="*/ 227 w 323"/>
                  <a:gd name="T87" fmla="*/ 6 h 593"/>
                  <a:gd name="T88" fmla="*/ 207 w 323"/>
                  <a:gd name="T89" fmla="*/ 10 h 593"/>
                  <a:gd name="T90" fmla="*/ 185 w 323"/>
                  <a:gd name="T91" fmla="*/ 15 h 593"/>
                  <a:gd name="T92" fmla="*/ 160 w 323"/>
                  <a:gd name="T93" fmla="*/ 21 h 593"/>
                  <a:gd name="T94" fmla="*/ 134 w 323"/>
                  <a:gd name="T95" fmla="*/ 28 h 593"/>
                  <a:gd name="T96" fmla="*/ 108 w 323"/>
                  <a:gd name="T97" fmla="*/ 35 h 593"/>
                  <a:gd name="T98" fmla="*/ 83 w 323"/>
                  <a:gd name="T99" fmla="*/ 43 h 593"/>
                  <a:gd name="T100" fmla="*/ 59 w 323"/>
                  <a:gd name="T101" fmla="*/ 53 h 593"/>
                  <a:gd name="T102" fmla="*/ 38 w 323"/>
                  <a:gd name="T103" fmla="*/ 61 h 593"/>
                  <a:gd name="T104" fmla="*/ 20 w 323"/>
                  <a:gd name="T105" fmla="*/ 71 h 593"/>
                  <a:gd name="T106" fmla="*/ 7 w 323"/>
                  <a:gd name="T107" fmla="*/ 82 h 593"/>
                  <a:gd name="T108" fmla="*/ 0 w 323"/>
                  <a:gd name="T109" fmla="*/ 92 h 593"/>
                  <a:gd name="T110" fmla="*/ 0 w 323"/>
                  <a:gd name="T111" fmla="*/ 101 h 593"/>
                  <a:gd name="T112" fmla="*/ 7 w 323"/>
                  <a:gd name="T113" fmla="*/ 113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23" h="593">
                    <a:moveTo>
                      <a:pt x="7" y="113"/>
                    </a:moveTo>
                    <a:lnTo>
                      <a:pt x="13" y="117"/>
                    </a:lnTo>
                    <a:lnTo>
                      <a:pt x="26" y="129"/>
                    </a:lnTo>
                    <a:lnTo>
                      <a:pt x="42" y="150"/>
                    </a:lnTo>
                    <a:lnTo>
                      <a:pt x="60" y="176"/>
                    </a:lnTo>
                    <a:lnTo>
                      <a:pt x="77" y="208"/>
                    </a:lnTo>
                    <a:lnTo>
                      <a:pt x="88" y="244"/>
                    </a:lnTo>
                    <a:lnTo>
                      <a:pt x="91" y="285"/>
                    </a:lnTo>
                    <a:lnTo>
                      <a:pt x="83" y="328"/>
                    </a:lnTo>
                    <a:lnTo>
                      <a:pt x="80" y="337"/>
                    </a:lnTo>
                    <a:lnTo>
                      <a:pt x="73" y="364"/>
                    </a:lnTo>
                    <a:lnTo>
                      <a:pt x="67" y="403"/>
                    </a:lnTo>
                    <a:lnTo>
                      <a:pt x="63" y="447"/>
                    </a:lnTo>
                    <a:lnTo>
                      <a:pt x="67" y="493"/>
                    </a:lnTo>
                    <a:lnTo>
                      <a:pt x="80" y="536"/>
                    </a:lnTo>
                    <a:lnTo>
                      <a:pt x="108" y="571"/>
                    </a:lnTo>
                    <a:lnTo>
                      <a:pt x="151" y="593"/>
                    </a:lnTo>
                    <a:lnTo>
                      <a:pt x="154" y="593"/>
                    </a:lnTo>
                    <a:lnTo>
                      <a:pt x="162" y="593"/>
                    </a:lnTo>
                    <a:lnTo>
                      <a:pt x="176" y="593"/>
                    </a:lnTo>
                    <a:lnTo>
                      <a:pt x="193" y="591"/>
                    </a:lnTo>
                    <a:lnTo>
                      <a:pt x="211" y="590"/>
                    </a:lnTo>
                    <a:lnTo>
                      <a:pt x="231" y="586"/>
                    </a:lnTo>
                    <a:lnTo>
                      <a:pt x="252" y="579"/>
                    </a:lnTo>
                    <a:lnTo>
                      <a:pt x="271" y="571"/>
                    </a:lnTo>
                    <a:lnTo>
                      <a:pt x="289" y="558"/>
                    </a:lnTo>
                    <a:lnTo>
                      <a:pt x="305" y="543"/>
                    </a:lnTo>
                    <a:lnTo>
                      <a:pt x="316" y="522"/>
                    </a:lnTo>
                    <a:lnTo>
                      <a:pt x="322" y="498"/>
                    </a:lnTo>
                    <a:lnTo>
                      <a:pt x="323" y="468"/>
                    </a:lnTo>
                    <a:lnTo>
                      <a:pt x="316" y="433"/>
                    </a:lnTo>
                    <a:lnTo>
                      <a:pt x="301" y="393"/>
                    </a:lnTo>
                    <a:lnTo>
                      <a:pt x="277" y="346"/>
                    </a:lnTo>
                    <a:lnTo>
                      <a:pt x="273" y="335"/>
                    </a:lnTo>
                    <a:lnTo>
                      <a:pt x="264" y="303"/>
                    </a:lnTo>
                    <a:lnTo>
                      <a:pt x="253" y="258"/>
                    </a:lnTo>
                    <a:lnTo>
                      <a:pt x="241" y="204"/>
                    </a:lnTo>
                    <a:lnTo>
                      <a:pt x="232" y="146"/>
                    </a:lnTo>
                    <a:lnTo>
                      <a:pt x="231" y="89"/>
                    </a:lnTo>
                    <a:lnTo>
                      <a:pt x="236" y="39"/>
                    </a:lnTo>
                    <a:lnTo>
                      <a:pt x="255" y="0"/>
                    </a:lnTo>
                    <a:lnTo>
                      <a:pt x="252" y="0"/>
                    </a:lnTo>
                    <a:lnTo>
                      <a:pt x="242" y="3"/>
                    </a:lnTo>
                    <a:lnTo>
                      <a:pt x="227" y="6"/>
                    </a:lnTo>
                    <a:lnTo>
                      <a:pt x="207" y="10"/>
                    </a:lnTo>
                    <a:lnTo>
                      <a:pt x="185" y="15"/>
                    </a:lnTo>
                    <a:lnTo>
                      <a:pt x="160" y="21"/>
                    </a:lnTo>
                    <a:lnTo>
                      <a:pt x="134" y="28"/>
                    </a:lnTo>
                    <a:lnTo>
                      <a:pt x="108" y="35"/>
                    </a:lnTo>
                    <a:lnTo>
                      <a:pt x="83" y="43"/>
                    </a:lnTo>
                    <a:lnTo>
                      <a:pt x="59" y="53"/>
                    </a:lnTo>
                    <a:lnTo>
                      <a:pt x="38" y="61"/>
                    </a:lnTo>
                    <a:lnTo>
                      <a:pt x="20" y="71"/>
                    </a:lnTo>
                    <a:lnTo>
                      <a:pt x="7" y="82"/>
                    </a:lnTo>
                    <a:lnTo>
                      <a:pt x="0" y="92"/>
                    </a:lnTo>
                    <a:lnTo>
                      <a:pt x="0" y="101"/>
                    </a:lnTo>
                    <a:lnTo>
                      <a:pt x="7" y="113"/>
                    </a:lnTo>
                    <a:close/>
                  </a:path>
                </a:pathLst>
              </a:custGeom>
              <a:solidFill>
                <a:srgbClr val="BF7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39" name="Freeform 159"/>
              <p:cNvSpPr>
                <a:spLocks/>
              </p:cNvSpPr>
              <p:nvPr/>
            </p:nvSpPr>
            <p:spPr bwMode="auto">
              <a:xfrm>
                <a:off x="3608" y="1574"/>
                <a:ext cx="319" cy="605"/>
              </a:xfrm>
              <a:custGeom>
                <a:avLst/>
                <a:gdLst>
                  <a:gd name="T0" fmla="*/ 545 w 637"/>
                  <a:gd name="T1" fmla="*/ 1118 h 1210"/>
                  <a:gd name="T2" fmla="*/ 568 w 637"/>
                  <a:gd name="T3" fmla="*/ 1063 h 1210"/>
                  <a:gd name="T4" fmla="*/ 590 w 637"/>
                  <a:gd name="T5" fmla="*/ 1008 h 1210"/>
                  <a:gd name="T6" fmla="*/ 608 w 637"/>
                  <a:gd name="T7" fmla="*/ 952 h 1210"/>
                  <a:gd name="T8" fmla="*/ 623 w 637"/>
                  <a:gd name="T9" fmla="*/ 866 h 1210"/>
                  <a:gd name="T10" fmla="*/ 636 w 637"/>
                  <a:gd name="T11" fmla="*/ 748 h 1210"/>
                  <a:gd name="T12" fmla="*/ 636 w 637"/>
                  <a:gd name="T13" fmla="*/ 627 h 1210"/>
                  <a:gd name="T14" fmla="*/ 618 w 637"/>
                  <a:gd name="T15" fmla="*/ 503 h 1210"/>
                  <a:gd name="T16" fmla="*/ 584 w 637"/>
                  <a:gd name="T17" fmla="*/ 398 h 1210"/>
                  <a:gd name="T18" fmla="*/ 545 w 637"/>
                  <a:gd name="T19" fmla="*/ 313 h 1210"/>
                  <a:gd name="T20" fmla="*/ 496 w 637"/>
                  <a:gd name="T21" fmla="*/ 230 h 1210"/>
                  <a:gd name="T22" fmla="*/ 438 w 637"/>
                  <a:gd name="T23" fmla="*/ 152 h 1210"/>
                  <a:gd name="T24" fmla="*/ 371 w 637"/>
                  <a:gd name="T25" fmla="*/ 87 h 1210"/>
                  <a:gd name="T26" fmla="*/ 294 w 637"/>
                  <a:gd name="T27" fmla="*/ 37 h 1210"/>
                  <a:gd name="T28" fmla="*/ 209 w 637"/>
                  <a:gd name="T29" fmla="*/ 6 h 1210"/>
                  <a:gd name="T30" fmla="*/ 116 w 637"/>
                  <a:gd name="T31" fmla="*/ 0 h 1210"/>
                  <a:gd name="T32" fmla="*/ 0 w 637"/>
                  <a:gd name="T33" fmla="*/ 72 h 1210"/>
                  <a:gd name="T34" fmla="*/ 97 w 637"/>
                  <a:gd name="T35" fmla="*/ 65 h 1210"/>
                  <a:gd name="T36" fmla="*/ 186 w 637"/>
                  <a:gd name="T37" fmla="*/ 81 h 1210"/>
                  <a:gd name="T38" fmla="*/ 269 w 637"/>
                  <a:gd name="T39" fmla="*/ 117 h 1210"/>
                  <a:gd name="T40" fmla="*/ 341 w 637"/>
                  <a:gd name="T41" fmla="*/ 172 h 1210"/>
                  <a:gd name="T42" fmla="*/ 407 w 637"/>
                  <a:gd name="T43" fmla="*/ 238 h 1210"/>
                  <a:gd name="T44" fmla="*/ 461 w 637"/>
                  <a:gd name="T45" fmla="*/ 315 h 1210"/>
                  <a:gd name="T46" fmla="*/ 507 w 637"/>
                  <a:gd name="T47" fmla="*/ 396 h 1210"/>
                  <a:gd name="T48" fmla="*/ 542 w 637"/>
                  <a:gd name="T49" fmla="*/ 480 h 1210"/>
                  <a:gd name="T50" fmla="*/ 568 w 637"/>
                  <a:gd name="T51" fmla="*/ 623 h 1210"/>
                  <a:gd name="T52" fmla="*/ 566 w 637"/>
                  <a:gd name="T53" fmla="*/ 768 h 1210"/>
                  <a:gd name="T54" fmla="*/ 559 w 637"/>
                  <a:gd name="T55" fmla="*/ 886 h 1210"/>
                  <a:gd name="T56" fmla="*/ 545 w 637"/>
                  <a:gd name="T57" fmla="*/ 1006 h 1210"/>
                  <a:gd name="T58" fmla="*/ 533 w 637"/>
                  <a:gd name="T59" fmla="*/ 1060 h 1210"/>
                  <a:gd name="T60" fmla="*/ 513 w 637"/>
                  <a:gd name="T61" fmla="*/ 1110 h 1210"/>
                  <a:gd name="T62" fmla="*/ 491 w 637"/>
                  <a:gd name="T63" fmla="*/ 1160 h 1210"/>
                  <a:gd name="T64" fmla="*/ 471 w 637"/>
                  <a:gd name="T65" fmla="*/ 1210 h 1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7" h="1210">
                    <a:moveTo>
                      <a:pt x="535" y="1146"/>
                    </a:moveTo>
                    <a:lnTo>
                      <a:pt x="545" y="1118"/>
                    </a:lnTo>
                    <a:lnTo>
                      <a:pt x="556" y="1090"/>
                    </a:lnTo>
                    <a:lnTo>
                      <a:pt x="568" y="1063"/>
                    </a:lnTo>
                    <a:lnTo>
                      <a:pt x="579" y="1036"/>
                    </a:lnTo>
                    <a:lnTo>
                      <a:pt x="590" y="1008"/>
                    </a:lnTo>
                    <a:lnTo>
                      <a:pt x="600" y="981"/>
                    </a:lnTo>
                    <a:lnTo>
                      <a:pt x="608" y="952"/>
                    </a:lnTo>
                    <a:lnTo>
                      <a:pt x="614" y="922"/>
                    </a:lnTo>
                    <a:lnTo>
                      <a:pt x="623" y="866"/>
                    </a:lnTo>
                    <a:lnTo>
                      <a:pt x="630" y="807"/>
                    </a:lnTo>
                    <a:lnTo>
                      <a:pt x="636" y="748"/>
                    </a:lnTo>
                    <a:lnTo>
                      <a:pt x="637" y="688"/>
                    </a:lnTo>
                    <a:lnTo>
                      <a:pt x="636" y="627"/>
                    </a:lnTo>
                    <a:lnTo>
                      <a:pt x="629" y="566"/>
                    </a:lnTo>
                    <a:lnTo>
                      <a:pt x="618" y="503"/>
                    </a:lnTo>
                    <a:lnTo>
                      <a:pt x="600" y="441"/>
                    </a:lnTo>
                    <a:lnTo>
                      <a:pt x="584" y="398"/>
                    </a:lnTo>
                    <a:lnTo>
                      <a:pt x="566" y="355"/>
                    </a:lnTo>
                    <a:lnTo>
                      <a:pt x="545" y="313"/>
                    </a:lnTo>
                    <a:lnTo>
                      <a:pt x="523" y="270"/>
                    </a:lnTo>
                    <a:lnTo>
                      <a:pt x="496" y="230"/>
                    </a:lnTo>
                    <a:lnTo>
                      <a:pt x="468" y="190"/>
                    </a:lnTo>
                    <a:lnTo>
                      <a:pt x="438" y="152"/>
                    </a:lnTo>
                    <a:lnTo>
                      <a:pt x="406" y="119"/>
                    </a:lnTo>
                    <a:lnTo>
                      <a:pt x="371" y="87"/>
                    </a:lnTo>
                    <a:lnTo>
                      <a:pt x="333" y="61"/>
                    </a:lnTo>
                    <a:lnTo>
                      <a:pt x="294" y="37"/>
                    </a:lnTo>
                    <a:lnTo>
                      <a:pt x="252" y="19"/>
                    </a:lnTo>
                    <a:lnTo>
                      <a:pt x="209" y="6"/>
                    </a:lnTo>
                    <a:lnTo>
                      <a:pt x="164" y="0"/>
                    </a:lnTo>
                    <a:lnTo>
                      <a:pt x="116" y="0"/>
                    </a:lnTo>
                    <a:lnTo>
                      <a:pt x="68" y="6"/>
                    </a:lnTo>
                    <a:lnTo>
                      <a:pt x="0" y="72"/>
                    </a:lnTo>
                    <a:lnTo>
                      <a:pt x="49" y="65"/>
                    </a:lnTo>
                    <a:lnTo>
                      <a:pt x="97" y="65"/>
                    </a:lnTo>
                    <a:lnTo>
                      <a:pt x="143" y="70"/>
                    </a:lnTo>
                    <a:lnTo>
                      <a:pt x="186" y="81"/>
                    </a:lnTo>
                    <a:lnTo>
                      <a:pt x="228" y="97"/>
                    </a:lnTo>
                    <a:lnTo>
                      <a:pt x="269" y="117"/>
                    </a:lnTo>
                    <a:lnTo>
                      <a:pt x="306" y="142"/>
                    </a:lnTo>
                    <a:lnTo>
                      <a:pt x="341" y="172"/>
                    </a:lnTo>
                    <a:lnTo>
                      <a:pt x="375" y="204"/>
                    </a:lnTo>
                    <a:lnTo>
                      <a:pt x="407" y="238"/>
                    </a:lnTo>
                    <a:lnTo>
                      <a:pt x="435" y="276"/>
                    </a:lnTo>
                    <a:lnTo>
                      <a:pt x="461" y="315"/>
                    </a:lnTo>
                    <a:lnTo>
                      <a:pt x="485" y="355"/>
                    </a:lnTo>
                    <a:lnTo>
                      <a:pt x="507" y="396"/>
                    </a:lnTo>
                    <a:lnTo>
                      <a:pt x="526" y="438"/>
                    </a:lnTo>
                    <a:lnTo>
                      <a:pt x="542" y="480"/>
                    </a:lnTo>
                    <a:lnTo>
                      <a:pt x="561" y="552"/>
                    </a:lnTo>
                    <a:lnTo>
                      <a:pt x="568" y="623"/>
                    </a:lnTo>
                    <a:lnTo>
                      <a:pt x="568" y="695"/>
                    </a:lnTo>
                    <a:lnTo>
                      <a:pt x="566" y="768"/>
                    </a:lnTo>
                    <a:lnTo>
                      <a:pt x="563" y="828"/>
                    </a:lnTo>
                    <a:lnTo>
                      <a:pt x="559" y="886"/>
                    </a:lnTo>
                    <a:lnTo>
                      <a:pt x="554" y="946"/>
                    </a:lnTo>
                    <a:lnTo>
                      <a:pt x="545" y="1006"/>
                    </a:lnTo>
                    <a:lnTo>
                      <a:pt x="540" y="1033"/>
                    </a:lnTo>
                    <a:lnTo>
                      <a:pt x="533" y="1060"/>
                    </a:lnTo>
                    <a:lnTo>
                      <a:pt x="523" y="1085"/>
                    </a:lnTo>
                    <a:lnTo>
                      <a:pt x="513" y="1110"/>
                    </a:lnTo>
                    <a:lnTo>
                      <a:pt x="502" y="1135"/>
                    </a:lnTo>
                    <a:lnTo>
                      <a:pt x="491" y="1160"/>
                    </a:lnTo>
                    <a:lnTo>
                      <a:pt x="481" y="1185"/>
                    </a:lnTo>
                    <a:lnTo>
                      <a:pt x="471" y="1210"/>
                    </a:lnTo>
                    <a:lnTo>
                      <a:pt x="535" y="1146"/>
                    </a:lnTo>
                    <a:close/>
                  </a:path>
                </a:pathLst>
              </a:custGeom>
              <a:solidFill>
                <a:srgbClr val="BF7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0" name="Freeform 160"/>
              <p:cNvSpPr>
                <a:spLocks/>
              </p:cNvSpPr>
              <p:nvPr/>
            </p:nvSpPr>
            <p:spPr bwMode="auto">
              <a:xfrm>
                <a:off x="3372" y="1637"/>
                <a:ext cx="440" cy="624"/>
              </a:xfrm>
              <a:custGeom>
                <a:avLst/>
                <a:gdLst>
                  <a:gd name="T0" fmla="*/ 222 w 880"/>
                  <a:gd name="T1" fmla="*/ 18 h 1249"/>
                  <a:gd name="T2" fmla="*/ 210 w 880"/>
                  <a:gd name="T3" fmla="*/ 53 h 1249"/>
                  <a:gd name="T4" fmla="*/ 157 w 880"/>
                  <a:gd name="T5" fmla="*/ 154 h 1249"/>
                  <a:gd name="T6" fmla="*/ 108 w 880"/>
                  <a:gd name="T7" fmla="*/ 336 h 1249"/>
                  <a:gd name="T8" fmla="*/ 107 w 880"/>
                  <a:gd name="T9" fmla="*/ 524 h 1249"/>
                  <a:gd name="T10" fmla="*/ 146 w 880"/>
                  <a:gd name="T11" fmla="*/ 714 h 1249"/>
                  <a:gd name="T12" fmla="*/ 188 w 880"/>
                  <a:gd name="T13" fmla="*/ 832 h 1249"/>
                  <a:gd name="T14" fmla="*/ 214 w 880"/>
                  <a:gd name="T15" fmla="*/ 878 h 1249"/>
                  <a:gd name="T16" fmla="*/ 245 w 880"/>
                  <a:gd name="T17" fmla="*/ 921 h 1249"/>
                  <a:gd name="T18" fmla="*/ 281 w 880"/>
                  <a:gd name="T19" fmla="*/ 959 h 1249"/>
                  <a:gd name="T20" fmla="*/ 322 w 880"/>
                  <a:gd name="T21" fmla="*/ 997 h 1249"/>
                  <a:gd name="T22" fmla="*/ 364 w 880"/>
                  <a:gd name="T23" fmla="*/ 1033 h 1249"/>
                  <a:gd name="T24" fmla="*/ 410 w 880"/>
                  <a:gd name="T25" fmla="*/ 1066 h 1249"/>
                  <a:gd name="T26" fmla="*/ 454 w 880"/>
                  <a:gd name="T27" fmla="*/ 1100 h 1249"/>
                  <a:gd name="T28" fmla="*/ 502 w 880"/>
                  <a:gd name="T29" fmla="*/ 1123 h 1249"/>
                  <a:gd name="T30" fmla="*/ 549 w 880"/>
                  <a:gd name="T31" fmla="*/ 1140 h 1249"/>
                  <a:gd name="T32" fmla="*/ 600 w 880"/>
                  <a:gd name="T33" fmla="*/ 1158 h 1249"/>
                  <a:gd name="T34" fmla="*/ 650 w 880"/>
                  <a:gd name="T35" fmla="*/ 1173 h 1249"/>
                  <a:gd name="T36" fmla="*/ 700 w 880"/>
                  <a:gd name="T37" fmla="*/ 1187 h 1249"/>
                  <a:gd name="T38" fmla="*/ 752 w 880"/>
                  <a:gd name="T39" fmla="*/ 1194 h 1249"/>
                  <a:gd name="T40" fmla="*/ 801 w 880"/>
                  <a:gd name="T41" fmla="*/ 1195 h 1249"/>
                  <a:gd name="T42" fmla="*/ 850 w 880"/>
                  <a:gd name="T43" fmla="*/ 1187 h 1249"/>
                  <a:gd name="T44" fmla="*/ 862 w 880"/>
                  <a:gd name="T45" fmla="*/ 1184 h 1249"/>
                  <a:gd name="T46" fmla="*/ 838 w 880"/>
                  <a:gd name="T47" fmla="*/ 1195 h 1249"/>
                  <a:gd name="T48" fmla="*/ 815 w 880"/>
                  <a:gd name="T49" fmla="*/ 1205 h 1249"/>
                  <a:gd name="T50" fmla="*/ 791 w 880"/>
                  <a:gd name="T51" fmla="*/ 1216 h 1249"/>
                  <a:gd name="T52" fmla="*/ 880 w 880"/>
                  <a:gd name="T53" fmla="*/ 1168 h 1249"/>
                  <a:gd name="T54" fmla="*/ 850 w 880"/>
                  <a:gd name="T55" fmla="*/ 1198 h 1249"/>
                  <a:gd name="T56" fmla="*/ 812 w 880"/>
                  <a:gd name="T57" fmla="*/ 1222 h 1249"/>
                  <a:gd name="T58" fmla="*/ 771 w 880"/>
                  <a:gd name="T59" fmla="*/ 1237 h 1249"/>
                  <a:gd name="T60" fmla="*/ 725 w 880"/>
                  <a:gd name="T61" fmla="*/ 1247 h 1249"/>
                  <a:gd name="T62" fmla="*/ 681 w 880"/>
                  <a:gd name="T63" fmla="*/ 1249 h 1249"/>
                  <a:gd name="T64" fmla="*/ 636 w 880"/>
                  <a:gd name="T65" fmla="*/ 1248 h 1249"/>
                  <a:gd name="T66" fmla="*/ 591 w 880"/>
                  <a:gd name="T67" fmla="*/ 1242 h 1249"/>
                  <a:gd name="T68" fmla="*/ 547 w 880"/>
                  <a:gd name="T69" fmla="*/ 1231 h 1249"/>
                  <a:gd name="T70" fmla="*/ 503 w 880"/>
                  <a:gd name="T71" fmla="*/ 1219 h 1249"/>
                  <a:gd name="T72" fmla="*/ 460 w 880"/>
                  <a:gd name="T73" fmla="*/ 1202 h 1249"/>
                  <a:gd name="T74" fmla="*/ 419 w 880"/>
                  <a:gd name="T75" fmla="*/ 1184 h 1249"/>
                  <a:gd name="T76" fmla="*/ 380 w 880"/>
                  <a:gd name="T77" fmla="*/ 1163 h 1249"/>
                  <a:gd name="T78" fmla="*/ 330 w 880"/>
                  <a:gd name="T79" fmla="*/ 1136 h 1249"/>
                  <a:gd name="T80" fmla="*/ 283 w 880"/>
                  <a:gd name="T81" fmla="*/ 1105 h 1249"/>
                  <a:gd name="T82" fmla="*/ 238 w 880"/>
                  <a:gd name="T83" fmla="*/ 1072 h 1249"/>
                  <a:gd name="T84" fmla="*/ 196 w 880"/>
                  <a:gd name="T85" fmla="*/ 1036 h 1249"/>
                  <a:gd name="T86" fmla="*/ 158 w 880"/>
                  <a:gd name="T87" fmla="*/ 997 h 1249"/>
                  <a:gd name="T88" fmla="*/ 126 w 880"/>
                  <a:gd name="T89" fmla="*/ 954 h 1249"/>
                  <a:gd name="T90" fmla="*/ 98 w 880"/>
                  <a:gd name="T91" fmla="*/ 909 h 1249"/>
                  <a:gd name="T92" fmla="*/ 76 w 880"/>
                  <a:gd name="T93" fmla="*/ 861 h 1249"/>
                  <a:gd name="T94" fmla="*/ 20 w 880"/>
                  <a:gd name="T95" fmla="*/ 674 h 1249"/>
                  <a:gd name="T96" fmla="*/ 0 w 880"/>
                  <a:gd name="T97" fmla="*/ 483 h 1249"/>
                  <a:gd name="T98" fmla="*/ 24 w 880"/>
                  <a:gd name="T99" fmla="*/ 297 h 1249"/>
                  <a:gd name="T100" fmla="*/ 100 w 880"/>
                  <a:gd name="T101" fmla="*/ 123 h 1249"/>
                  <a:gd name="T102" fmla="*/ 116 w 880"/>
                  <a:gd name="T103" fmla="*/ 91 h 1249"/>
                  <a:gd name="T104" fmla="*/ 123 w 880"/>
                  <a:gd name="T105" fmla="*/ 53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80" h="1249">
                    <a:moveTo>
                      <a:pt x="222" y="0"/>
                    </a:moveTo>
                    <a:lnTo>
                      <a:pt x="222" y="18"/>
                    </a:lnTo>
                    <a:lnTo>
                      <a:pt x="218" y="37"/>
                    </a:lnTo>
                    <a:lnTo>
                      <a:pt x="210" y="53"/>
                    </a:lnTo>
                    <a:lnTo>
                      <a:pt x="202" y="68"/>
                    </a:lnTo>
                    <a:lnTo>
                      <a:pt x="157" y="154"/>
                    </a:lnTo>
                    <a:lnTo>
                      <a:pt x="126" y="243"/>
                    </a:lnTo>
                    <a:lnTo>
                      <a:pt x="108" y="336"/>
                    </a:lnTo>
                    <a:lnTo>
                      <a:pt x="102" y="429"/>
                    </a:lnTo>
                    <a:lnTo>
                      <a:pt x="107" y="524"/>
                    </a:lnTo>
                    <a:lnTo>
                      <a:pt x="122" y="619"/>
                    </a:lnTo>
                    <a:lnTo>
                      <a:pt x="146" y="714"/>
                    </a:lnTo>
                    <a:lnTo>
                      <a:pt x="178" y="807"/>
                    </a:lnTo>
                    <a:lnTo>
                      <a:pt x="188" y="832"/>
                    </a:lnTo>
                    <a:lnTo>
                      <a:pt x="200" y="855"/>
                    </a:lnTo>
                    <a:lnTo>
                      <a:pt x="214" y="878"/>
                    </a:lnTo>
                    <a:lnTo>
                      <a:pt x="228" y="900"/>
                    </a:lnTo>
                    <a:lnTo>
                      <a:pt x="245" y="921"/>
                    </a:lnTo>
                    <a:lnTo>
                      <a:pt x="263" y="940"/>
                    </a:lnTo>
                    <a:lnTo>
                      <a:pt x="281" y="959"/>
                    </a:lnTo>
                    <a:lnTo>
                      <a:pt x="301" y="979"/>
                    </a:lnTo>
                    <a:lnTo>
                      <a:pt x="322" y="997"/>
                    </a:lnTo>
                    <a:lnTo>
                      <a:pt x="343" y="1015"/>
                    </a:lnTo>
                    <a:lnTo>
                      <a:pt x="364" y="1033"/>
                    </a:lnTo>
                    <a:lnTo>
                      <a:pt x="386" y="1050"/>
                    </a:lnTo>
                    <a:lnTo>
                      <a:pt x="410" y="1066"/>
                    </a:lnTo>
                    <a:lnTo>
                      <a:pt x="432" y="1083"/>
                    </a:lnTo>
                    <a:lnTo>
                      <a:pt x="454" y="1100"/>
                    </a:lnTo>
                    <a:lnTo>
                      <a:pt x="478" y="1115"/>
                    </a:lnTo>
                    <a:lnTo>
                      <a:pt x="502" y="1123"/>
                    </a:lnTo>
                    <a:lnTo>
                      <a:pt x="526" y="1131"/>
                    </a:lnTo>
                    <a:lnTo>
                      <a:pt x="549" y="1140"/>
                    </a:lnTo>
                    <a:lnTo>
                      <a:pt x="574" y="1148"/>
                    </a:lnTo>
                    <a:lnTo>
                      <a:pt x="600" y="1158"/>
                    </a:lnTo>
                    <a:lnTo>
                      <a:pt x="625" y="1166"/>
                    </a:lnTo>
                    <a:lnTo>
                      <a:pt x="650" y="1173"/>
                    </a:lnTo>
                    <a:lnTo>
                      <a:pt x="675" y="1180"/>
                    </a:lnTo>
                    <a:lnTo>
                      <a:pt x="700" y="1187"/>
                    </a:lnTo>
                    <a:lnTo>
                      <a:pt x="727" y="1191"/>
                    </a:lnTo>
                    <a:lnTo>
                      <a:pt x="752" y="1194"/>
                    </a:lnTo>
                    <a:lnTo>
                      <a:pt x="777" y="1195"/>
                    </a:lnTo>
                    <a:lnTo>
                      <a:pt x="801" y="1195"/>
                    </a:lnTo>
                    <a:lnTo>
                      <a:pt x="826" y="1193"/>
                    </a:lnTo>
                    <a:lnTo>
                      <a:pt x="850" y="1187"/>
                    </a:lnTo>
                    <a:lnTo>
                      <a:pt x="873" y="1179"/>
                    </a:lnTo>
                    <a:lnTo>
                      <a:pt x="862" y="1184"/>
                    </a:lnTo>
                    <a:lnTo>
                      <a:pt x="850" y="1190"/>
                    </a:lnTo>
                    <a:lnTo>
                      <a:pt x="838" y="1195"/>
                    </a:lnTo>
                    <a:lnTo>
                      <a:pt x="826" y="1199"/>
                    </a:lnTo>
                    <a:lnTo>
                      <a:pt x="815" y="1205"/>
                    </a:lnTo>
                    <a:lnTo>
                      <a:pt x="802" y="1211"/>
                    </a:lnTo>
                    <a:lnTo>
                      <a:pt x="791" y="1216"/>
                    </a:lnTo>
                    <a:lnTo>
                      <a:pt x="778" y="1222"/>
                    </a:lnTo>
                    <a:lnTo>
                      <a:pt x="880" y="1168"/>
                    </a:lnTo>
                    <a:lnTo>
                      <a:pt x="865" y="1184"/>
                    </a:lnTo>
                    <a:lnTo>
                      <a:pt x="850" y="1198"/>
                    </a:lnTo>
                    <a:lnTo>
                      <a:pt x="831" y="1211"/>
                    </a:lnTo>
                    <a:lnTo>
                      <a:pt x="812" y="1222"/>
                    </a:lnTo>
                    <a:lnTo>
                      <a:pt x="792" y="1230"/>
                    </a:lnTo>
                    <a:lnTo>
                      <a:pt x="771" y="1237"/>
                    </a:lnTo>
                    <a:lnTo>
                      <a:pt x="749" y="1242"/>
                    </a:lnTo>
                    <a:lnTo>
                      <a:pt x="725" y="1247"/>
                    </a:lnTo>
                    <a:lnTo>
                      <a:pt x="703" y="1249"/>
                    </a:lnTo>
                    <a:lnTo>
                      <a:pt x="681" y="1249"/>
                    </a:lnTo>
                    <a:lnTo>
                      <a:pt x="658" y="1249"/>
                    </a:lnTo>
                    <a:lnTo>
                      <a:pt x="636" y="1248"/>
                    </a:lnTo>
                    <a:lnTo>
                      <a:pt x="614" y="1245"/>
                    </a:lnTo>
                    <a:lnTo>
                      <a:pt x="591" y="1242"/>
                    </a:lnTo>
                    <a:lnTo>
                      <a:pt x="569" y="1237"/>
                    </a:lnTo>
                    <a:lnTo>
                      <a:pt x="547" y="1231"/>
                    </a:lnTo>
                    <a:lnTo>
                      <a:pt x="524" y="1226"/>
                    </a:lnTo>
                    <a:lnTo>
                      <a:pt x="503" y="1219"/>
                    </a:lnTo>
                    <a:lnTo>
                      <a:pt x="482" y="1211"/>
                    </a:lnTo>
                    <a:lnTo>
                      <a:pt x="460" y="1202"/>
                    </a:lnTo>
                    <a:lnTo>
                      <a:pt x="440" y="1194"/>
                    </a:lnTo>
                    <a:lnTo>
                      <a:pt x="419" y="1184"/>
                    </a:lnTo>
                    <a:lnTo>
                      <a:pt x="400" y="1174"/>
                    </a:lnTo>
                    <a:lnTo>
                      <a:pt x="380" y="1163"/>
                    </a:lnTo>
                    <a:lnTo>
                      <a:pt x="355" y="1150"/>
                    </a:lnTo>
                    <a:lnTo>
                      <a:pt x="330" y="1136"/>
                    </a:lnTo>
                    <a:lnTo>
                      <a:pt x="306" y="1120"/>
                    </a:lnTo>
                    <a:lnTo>
                      <a:pt x="283" y="1105"/>
                    </a:lnTo>
                    <a:lnTo>
                      <a:pt x="260" y="1088"/>
                    </a:lnTo>
                    <a:lnTo>
                      <a:pt x="238" y="1072"/>
                    </a:lnTo>
                    <a:lnTo>
                      <a:pt x="217" y="1054"/>
                    </a:lnTo>
                    <a:lnTo>
                      <a:pt x="196" y="1036"/>
                    </a:lnTo>
                    <a:lnTo>
                      <a:pt x="176" y="1016"/>
                    </a:lnTo>
                    <a:lnTo>
                      <a:pt x="158" y="997"/>
                    </a:lnTo>
                    <a:lnTo>
                      <a:pt x="141" y="976"/>
                    </a:lnTo>
                    <a:lnTo>
                      <a:pt x="126" y="954"/>
                    </a:lnTo>
                    <a:lnTo>
                      <a:pt x="111" y="932"/>
                    </a:lnTo>
                    <a:lnTo>
                      <a:pt x="98" y="909"/>
                    </a:lnTo>
                    <a:lnTo>
                      <a:pt x="86" y="886"/>
                    </a:lnTo>
                    <a:lnTo>
                      <a:pt x="76" y="861"/>
                    </a:lnTo>
                    <a:lnTo>
                      <a:pt x="44" y="768"/>
                    </a:lnTo>
                    <a:lnTo>
                      <a:pt x="20" y="674"/>
                    </a:lnTo>
                    <a:lnTo>
                      <a:pt x="5" y="578"/>
                    </a:lnTo>
                    <a:lnTo>
                      <a:pt x="0" y="483"/>
                    </a:lnTo>
                    <a:lnTo>
                      <a:pt x="6" y="390"/>
                    </a:lnTo>
                    <a:lnTo>
                      <a:pt x="24" y="297"/>
                    </a:lnTo>
                    <a:lnTo>
                      <a:pt x="55" y="209"/>
                    </a:lnTo>
                    <a:lnTo>
                      <a:pt x="100" y="123"/>
                    </a:lnTo>
                    <a:lnTo>
                      <a:pt x="109" y="107"/>
                    </a:lnTo>
                    <a:lnTo>
                      <a:pt x="116" y="91"/>
                    </a:lnTo>
                    <a:lnTo>
                      <a:pt x="122" y="73"/>
                    </a:lnTo>
                    <a:lnTo>
                      <a:pt x="123" y="53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BF7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1" name="Freeform 161"/>
              <p:cNvSpPr>
                <a:spLocks/>
              </p:cNvSpPr>
              <p:nvPr/>
            </p:nvSpPr>
            <p:spPr bwMode="auto">
              <a:xfrm>
                <a:off x="3409" y="1619"/>
                <a:ext cx="478" cy="632"/>
              </a:xfrm>
              <a:custGeom>
                <a:avLst/>
                <a:gdLst>
                  <a:gd name="T0" fmla="*/ 633 w 957"/>
                  <a:gd name="T1" fmla="*/ 1254 h 1263"/>
                  <a:gd name="T2" fmla="*/ 719 w 957"/>
                  <a:gd name="T3" fmla="*/ 1220 h 1263"/>
                  <a:gd name="T4" fmla="*/ 795 w 957"/>
                  <a:gd name="T5" fmla="*/ 1165 h 1263"/>
                  <a:gd name="T6" fmla="*/ 858 w 957"/>
                  <a:gd name="T7" fmla="*/ 1091 h 1263"/>
                  <a:gd name="T8" fmla="*/ 905 w 957"/>
                  <a:gd name="T9" fmla="*/ 999 h 1263"/>
                  <a:gd name="T10" fmla="*/ 939 w 957"/>
                  <a:gd name="T11" fmla="*/ 893 h 1263"/>
                  <a:gd name="T12" fmla="*/ 955 w 957"/>
                  <a:gd name="T13" fmla="*/ 777 h 1263"/>
                  <a:gd name="T14" fmla="*/ 953 w 957"/>
                  <a:gd name="T15" fmla="*/ 652 h 1263"/>
                  <a:gd name="T16" fmla="*/ 932 w 957"/>
                  <a:gd name="T17" fmla="*/ 523 h 1263"/>
                  <a:gd name="T18" fmla="*/ 891 w 957"/>
                  <a:gd name="T19" fmla="*/ 401 h 1263"/>
                  <a:gd name="T20" fmla="*/ 838 w 957"/>
                  <a:gd name="T21" fmla="*/ 291 h 1263"/>
                  <a:gd name="T22" fmla="*/ 771 w 957"/>
                  <a:gd name="T23" fmla="*/ 195 h 1263"/>
                  <a:gd name="T24" fmla="*/ 693 w 957"/>
                  <a:gd name="T25" fmla="*/ 115 h 1263"/>
                  <a:gd name="T26" fmla="*/ 608 w 957"/>
                  <a:gd name="T27" fmla="*/ 55 h 1263"/>
                  <a:gd name="T28" fmla="*/ 515 w 957"/>
                  <a:gd name="T29" fmla="*/ 15 h 1263"/>
                  <a:gd name="T30" fmla="*/ 420 w 957"/>
                  <a:gd name="T31" fmla="*/ 0 h 1263"/>
                  <a:gd name="T32" fmla="*/ 325 w 957"/>
                  <a:gd name="T33" fmla="*/ 9 h 1263"/>
                  <a:gd name="T34" fmla="*/ 239 w 957"/>
                  <a:gd name="T35" fmla="*/ 43 h 1263"/>
                  <a:gd name="T36" fmla="*/ 163 w 957"/>
                  <a:gd name="T37" fmla="*/ 98 h 1263"/>
                  <a:gd name="T38" fmla="*/ 101 w 957"/>
                  <a:gd name="T39" fmla="*/ 173 h 1263"/>
                  <a:gd name="T40" fmla="*/ 52 w 957"/>
                  <a:gd name="T41" fmla="*/ 265 h 1263"/>
                  <a:gd name="T42" fmla="*/ 18 w 957"/>
                  <a:gd name="T43" fmla="*/ 372 h 1263"/>
                  <a:gd name="T44" fmla="*/ 1 w 957"/>
                  <a:gd name="T45" fmla="*/ 488 h 1263"/>
                  <a:gd name="T46" fmla="*/ 4 w 957"/>
                  <a:gd name="T47" fmla="*/ 613 h 1263"/>
                  <a:gd name="T48" fmla="*/ 27 w 957"/>
                  <a:gd name="T49" fmla="*/ 742 h 1263"/>
                  <a:gd name="T50" fmla="*/ 66 w 957"/>
                  <a:gd name="T51" fmla="*/ 864 h 1263"/>
                  <a:gd name="T52" fmla="*/ 120 w 957"/>
                  <a:gd name="T53" fmla="*/ 974 h 1263"/>
                  <a:gd name="T54" fmla="*/ 187 w 957"/>
                  <a:gd name="T55" fmla="*/ 1070 h 1263"/>
                  <a:gd name="T56" fmla="*/ 264 w 957"/>
                  <a:gd name="T57" fmla="*/ 1147 h 1263"/>
                  <a:gd name="T58" fmla="*/ 351 w 957"/>
                  <a:gd name="T59" fmla="*/ 1208 h 1263"/>
                  <a:gd name="T60" fmla="*/ 441 w 957"/>
                  <a:gd name="T61" fmla="*/ 1247 h 1263"/>
                  <a:gd name="T62" fmla="*/ 538 w 957"/>
                  <a:gd name="T63" fmla="*/ 1263 h 1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57" h="1263">
                    <a:moveTo>
                      <a:pt x="585" y="1261"/>
                    </a:moveTo>
                    <a:lnTo>
                      <a:pt x="633" y="1254"/>
                    </a:lnTo>
                    <a:lnTo>
                      <a:pt x="677" y="1240"/>
                    </a:lnTo>
                    <a:lnTo>
                      <a:pt x="719" y="1220"/>
                    </a:lnTo>
                    <a:lnTo>
                      <a:pt x="758" y="1195"/>
                    </a:lnTo>
                    <a:lnTo>
                      <a:pt x="795" y="1165"/>
                    </a:lnTo>
                    <a:lnTo>
                      <a:pt x="827" y="1129"/>
                    </a:lnTo>
                    <a:lnTo>
                      <a:pt x="858" y="1091"/>
                    </a:lnTo>
                    <a:lnTo>
                      <a:pt x="883" y="1046"/>
                    </a:lnTo>
                    <a:lnTo>
                      <a:pt x="905" y="999"/>
                    </a:lnTo>
                    <a:lnTo>
                      <a:pt x="925" y="948"/>
                    </a:lnTo>
                    <a:lnTo>
                      <a:pt x="939" y="893"/>
                    </a:lnTo>
                    <a:lnTo>
                      <a:pt x="948" y="837"/>
                    </a:lnTo>
                    <a:lnTo>
                      <a:pt x="955" y="777"/>
                    </a:lnTo>
                    <a:lnTo>
                      <a:pt x="957" y="716"/>
                    </a:lnTo>
                    <a:lnTo>
                      <a:pt x="953" y="652"/>
                    </a:lnTo>
                    <a:lnTo>
                      <a:pt x="944" y="587"/>
                    </a:lnTo>
                    <a:lnTo>
                      <a:pt x="932" y="523"/>
                    </a:lnTo>
                    <a:lnTo>
                      <a:pt x="913" y="460"/>
                    </a:lnTo>
                    <a:lnTo>
                      <a:pt x="891" y="401"/>
                    </a:lnTo>
                    <a:lnTo>
                      <a:pt x="866" y="344"/>
                    </a:lnTo>
                    <a:lnTo>
                      <a:pt x="838" y="291"/>
                    </a:lnTo>
                    <a:lnTo>
                      <a:pt x="806" y="241"/>
                    </a:lnTo>
                    <a:lnTo>
                      <a:pt x="771" y="195"/>
                    </a:lnTo>
                    <a:lnTo>
                      <a:pt x="733" y="152"/>
                    </a:lnTo>
                    <a:lnTo>
                      <a:pt x="693" y="115"/>
                    </a:lnTo>
                    <a:lnTo>
                      <a:pt x="651" y="83"/>
                    </a:lnTo>
                    <a:lnTo>
                      <a:pt x="608" y="55"/>
                    </a:lnTo>
                    <a:lnTo>
                      <a:pt x="563" y="32"/>
                    </a:lnTo>
                    <a:lnTo>
                      <a:pt x="515" y="15"/>
                    </a:lnTo>
                    <a:lnTo>
                      <a:pt x="469" y="4"/>
                    </a:lnTo>
                    <a:lnTo>
                      <a:pt x="420" y="0"/>
                    </a:lnTo>
                    <a:lnTo>
                      <a:pt x="373" y="1"/>
                    </a:lnTo>
                    <a:lnTo>
                      <a:pt x="325" y="9"/>
                    </a:lnTo>
                    <a:lnTo>
                      <a:pt x="281" y="23"/>
                    </a:lnTo>
                    <a:lnTo>
                      <a:pt x="239" y="43"/>
                    </a:lnTo>
                    <a:lnTo>
                      <a:pt x="200" y="68"/>
                    </a:lnTo>
                    <a:lnTo>
                      <a:pt x="163" y="98"/>
                    </a:lnTo>
                    <a:lnTo>
                      <a:pt x="130" y="133"/>
                    </a:lnTo>
                    <a:lnTo>
                      <a:pt x="101" y="173"/>
                    </a:lnTo>
                    <a:lnTo>
                      <a:pt x="74" y="218"/>
                    </a:lnTo>
                    <a:lnTo>
                      <a:pt x="52" y="265"/>
                    </a:lnTo>
                    <a:lnTo>
                      <a:pt x="34" y="316"/>
                    </a:lnTo>
                    <a:lnTo>
                      <a:pt x="18" y="372"/>
                    </a:lnTo>
                    <a:lnTo>
                      <a:pt x="8" y="429"/>
                    </a:lnTo>
                    <a:lnTo>
                      <a:pt x="1" y="488"/>
                    </a:lnTo>
                    <a:lnTo>
                      <a:pt x="0" y="549"/>
                    </a:lnTo>
                    <a:lnTo>
                      <a:pt x="4" y="613"/>
                    </a:lnTo>
                    <a:lnTo>
                      <a:pt x="13" y="678"/>
                    </a:lnTo>
                    <a:lnTo>
                      <a:pt x="27" y="742"/>
                    </a:lnTo>
                    <a:lnTo>
                      <a:pt x="43" y="805"/>
                    </a:lnTo>
                    <a:lnTo>
                      <a:pt x="66" y="864"/>
                    </a:lnTo>
                    <a:lnTo>
                      <a:pt x="91" y="921"/>
                    </a:lnTo>
                    <a:lnTo>
                      <a:pt x="120" y="974"/>
                    </a:lnTo>
                    <a:lnTo>
                      <a:pt x="152" y="1024"/>
                    </a:lnTo>
                    <a:lnTo>
                      <a:pt x="187" y="1070"/>
                    </a:lnTo>
                    <a:lnTo>
                      <a:pt x="225" y="1111"/>
                    </a:lnTo>
                    <a:lnTo>
                      <a:pt x="264" y="1147"/>
                    </a:lnTo>
                    <a:lnTo>
                      <a:pt x="306" y="1181"/>
                    </a:lnTo>
                    <a:lnTo>
                      <a:pt x="351" y="1208"/>
                    </a:lnTo>
                    <a:lnTo>
                      <a:pt x="395" y="1231"/>
                    </a:lnTo>
                    <a:lnTo>
                      <a:pt x="441" y="1247"/>
                    </a:lnTo>
                    <a:lnTo>
                      <a:pt x="489" y="1258"/>
                    </a:lnTo>
                    <a:lnTo>
                      <a:pt x="538" y="1263"/>
                    </a:lnTo>
                    <a:lnTo>
                      <a:pt x="585" y="1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2" name="Freeform 162"/>
              <p:cNvSpPr>
                <a:spLocks/>
              </p:cNvSpPr>
              <p:nvPr/>
            </p:nvSpPr>
            <p:spPr bwMode="auto">
              <a:xfrm>
                <a:off x="3418" y="1630"/>
                <a:ext cx="459" cy="610"/>
              </a:xfrm>
              <a:custGeom>
                <a:avLst/>
                <a:gdLst>
                  <a:gd name="T0" fmla="*/ 606 w 917"/>
                  <a:gd name="T1" fmla="*/ 1210 h 1218"/>
                  <a:gd name="T2" fmla="*/ 690 w 917"/>
                  <a:gd name="T3" fmla="*/ 1178 h 1218"/>
                  <a:gd name="T4" fmla="*/ 762 w 917"/>
                  <a:gd name="T5" fmla="*/ 1124 h 1218"/>
                  <a:gd name="T6" fmla="*/ 822 w 917"/>
                  <a:gd name="T7" fmla="*/ 1052 h 1218"/>
                  <a:gd name="T8" fmla="*/ 870 w 917"/>
                  <a:gd name="T9" fmla="*/ 964 h 1218"/>
                  <a:gd name="T10" fmla="*/ 902 w 917"/>
                  <a:gd name="T11" fmla="*/ 863 h 1218"/>
                  <a:gd name="T12" fmla="*/ 917 w 917"/>
                  <a:gd name="T13" fmla="*/ 751 h 1218"/>
                  <a:gd name="T14" fmla="*/ 914 w 917"/>
                  <a:gd name="T15" fmla="*/ 630 h 1218"/>
                  <a:gd name="T16" fmla="*/ 893 w 917"/>
                  <a:gd name="T17" fmla="*/ 505 h 1218"/>
                  <a:gd name="T18" fmla="*/ 856 w 917"/>
                  <a:gd name="T19" fmla="*/ 389 h 1218"/>
                  <a:gd name="T20" fmla="*/ 803 w 917"/>
                  <a:gd name="T21" fmla="*/ 282 h 1218"/>
                  <a:gd name="T22" fmla="*/ 738 w 917"/>
                  <a:gd name="T23" fmla="*/ 189 h 1218"/>
                  <a:gd name="T24" fmla="*/ 664 w 917"/>
                  <a:gd name="T25" fmla="*/ 112 h 1218"/>
                  <a:gd name="T26" fmla="*/ 582 w 917"/>
                  <a:gd name="T27" fmla="*/ 54 h 1218"/>
                  <a:gd name="T28" fmla="*/ 494 w 917"/>
                  <a:gd name="T29" fmla="*/ 15 h 1218"/>
                  <a:gd name="T30" fmla="*/ 402 w 917"/>
                  <a:gd name="T31" fmla="*/ 0 h 1218"/>
                  <a:gd name="T32" fmla="*/ 311 w 917"/>
                  <a:gd name="T33" fmla="*/ 8 h 1218"/>
                  <a:gd name="T34" fmla="*/ 227 w 917"/>
                  <a:gd name="T35" fmla="*/ 42 h 1218"/>
                  <a:gd name="T36" fmla="*/ 155 w 917"/>
                  <a:gd name="T37" fmla="*/ 94 h 1218"/>
                  <a:gd name="T38" fmla="*/ 95 w 917"/>
                  <a:gd name="T39" fmla="*/ 168 h 1218"/>
                  <a:gd name="T40" fmla="*/ 48 w 917"/>
                  <a:gd name="T41" fmla="*/ 257 h 1218"/>
                  <a:gd name="T42" fmla="*/ 16 w 917"/>
                  <a:gd name="T43" fmla="*/ 358 h 1218"/>
                  <a:gd name="T44" fmla="*/ 1 w 917"/>
                  <a:gd name="T45" fmla="*/ 470 h 1218"/>
                  <a:gd name="T46" fmla="*/ 2 w 917"/>
                  <a:gd name="T47" fmla="*/ 591 h 1218"/>
                  <a:gd name="T48" fmla="*/ 23 w 917"/>
                  <a:gd name="T49" fmla="*/ 716 h 1218"/>
                  <a:gd name="T50" fmla="*/ 61 w 917"/>
                  <a:gd name="T51" fmla="*/ 834 h 1218"/>
                  <a:gd name="T52" fmla="*/ 114 w 917"/>
                  <a:gd name="T53" fmla="*/ 939 h 1218"/>
                  <a:gd name="T54" fmla="*/ 178 w 917"/>
                  <a:gd name="T55" fmla="*/ 1031 h 1218"/>
                  <a:gd name="T56" fmla="*/ 252 w 917"/>
                  <a:gd name="T57" fmla="*/ 1107 h 1218"/>
                  <a:gd name="T58" fmla="*/ 335 w 917"/>
                  <a:gd name="T59" fmla="*/ 1166 h 1218"/>
                  <a:gd name="T60" fmla="*/ 423 w 917"/>
                  <a:gd name="T61" fmla="*/ 1203 h 1218"/>
                  <a:gd name="T62" fmla="*/ 515 w 917"/>
                  <a:gd name="T63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17" h="1218">
                    <a:moveTo>
                      <a:pt x="561" y="1217"/>
                    </a:moveTo>
                    <a:lnTo>
                      <a:pt x="606" y="1210"/>
                    </a:lnTo>
                    <a:lnTo>
                      <a:pt x="649" y="1196"/>
                    </a:lnTo>
                    <a:lnTo>
                      <a:pt x="690" y="1178"/>
                    </a:lnTo>
                    <a:lnTo>
                      <a:pt x="727" y="1153"/>
                    </a:lnTo>
                    <a:lnTo>
                      <a:pt x="762" y="1124"/>
                    </a:lnTo>
                    <a:lnTo>
                      <a:pt x="794" y="1091"/>
                    </a:lnTo>
                    <a:lnTo>
                      <a:pt x="822" y="1052"/>
                    </a:lnTo>
                    <a:lnTo>
                      <a:pt x="847" y="1010"/>
                    </a:lnTo>
                    <a:lnTo>
                      <a:pt x="870" y="964"/>
                    </a:lnTo>
                    <a:lnTo>
                      <a:pt x="888" y="914"/>
                    </a:lnTo>
                    <a:lnTo>
                      <a:pt x="902" y="863"/>
                    </a:lnTo>
                    <a:lnTo>
                      <a:pt x="912" y="808"/>
                    </a:lnTo>
                    <a:lnTo>
                      <a:pt x="917" y="751"/>
                    </a:lnTo>
                    <a:lnTo>
                      <a:pt x="917" y="691"/>
                    </a:lnTo>
                    <a:lnTo>
                      <a:pt x="914" y="630"/>
                    </a:lnTo>
                    <a:lnTo>
                      <a:pt x="906" y="568"/>
                    </a:lnTo>
                    <a:lnTo>
                      <a:pt x="893" y="505"/>
                    </a:lnTo>
                    <a:lnTo>
                      <a:pt x="877" y="445"/>
                    </a:lnTo>
                    <a:lnTo>
                      <a:pt x="856" y="389"/>
                    </a:lnTo>
                    <a:lnTo>
                      <a:pt x="831" y="333"/>
                    </a:lnTo>
                    <a:lnTo>
                      <a:pt x="803" y="282"/>
                    </a:lnTo>
                    <a:lnTo>
                      <a:pt x="772" y="233"/>
                    </a:lnTo>
                    <a:lnTo>
                      <a:pt x="738" y="189"/>
                    </a:lnTo>
                    <a:lnTo>
                      <a:pt x="702" y="148"/>
                    </a:lnTo>
                    <a:lnTo>
                      <a:pt x="664" y="112"/>
                    </a:lnTo>
                    <a:lnTo>
                      <a:pt x="624" y="80"/>
                    </a:lnTo>
                    <a:lnTo>
                      <a:pt x="582" y="54"/>
                    </a:lnTo>
                    <a:lnTo>
                      <a:pt x="537" y="32"/>
                    </a:lnTo>
                    <a:lnTo>
                      <a:pt x="494" y="15"/>
                    </a:lnTo>
                    <a:lnTo>
                      <a:pt x="448" y="4"/>
                    </a:lnTo>
                    <a:lnTo>
                      <a:pt x="402" y="0"/>
                    </a:lnTo>
                    <a:lnTo>
                      <a:pt x="356" y="1"/>
                    </a:lnTo>
                    <a:lnTo>
                      <a:pt x="311" y="8"/>
                    </a:lnTo>
                    <a:lnTo>
                      <a:pt x="268" y="22"/>
                    </a:lnTo>
                    <a:lnTo>
                      <a:pt x="227" y="42"/>
                    </a:lnTo>
                    <a:lnTo>
                      <a:pt x="190" y="65"/>
                    </a:lnTo>
                    <a:lnTo>
                      <a:pt x="155" y="94"/>
                    </a:lnTo>
                    <a:lnTo>
                      <a:pt x="124" y="129"/>
                    </a:lnTo>
                    <a:lnTo>
                      <a:pt x="95" y="168"/>
                    </a:lnTo>
                    <a:lnTo>
                      <a:pt x="69" y="209"/>
                    </a:lnTo>
                    <a:lnTo>
                      <a:pt x="48" y="257"/>
                    </a:lnTo>
                    <a:lnTo>
                      <a:pt x="30" y="305"/>
                    </a:lnTo>
                    <a:lnTo>
                      <a:pt x="16" y="358"/>
                    </a:lnTo>
                    <a:lnTo>
                      <a:pt x="7" y="414"/>
                    </a:lnTo>
                    <a:lnTo>
                      <a:pt x="1" y="470"/>
                    </a:lnTo>
                    <a:lnTo>
                      <a:pt x="0" y="530"/>
                    </a:lnTo>
                    <a:lnTo>
                      <a:pt x="2" y="591"/>
                    </a:lnTo>
                    <a:lnTo>
                      <a:pt x="11" y="654"/>
                    </a:lnTo>
                    <a:lnTo>
                      <a:pt x="23" y="716"/>
                    </a:lnTo>
                    <a:lnTo>
                      <a:pt x="40" y="776"/>
                    </a:lnTo>
                    <a:lnTo>
                      <a:pt x="61" y="834"/>
                    </a:lnTo>
                    <a:lnTo>
                      <a:pt x="86" y="888"/>
                    </a:lnTo>
                    <a:lnTo>
                      <a:pt x="114" y="939"/>
                    </a:lnTo>
                    <a:lnTo>
                      <a:pt x="145" y="987"/>
                    </a:lnTo>
                    <a:lnTo>
                      <a:pt x="178" y="1031"/>
                    </a:lnTo>
                    <a:lnTo>
                      <a:pt x="215" y="1071"/>
                    </a:lnTo>
                    <a:lnTo>
                      <a:pt x="252" y="1107"/>
                    </a:lnTo>
                    <a:lnTo>
                      <a:pt x="293" y="1139"/>
                    </a:lnTo>
                    <a:lnTo>
                      <a:pt x="335" y="1166"/>
                    </a:lnTo>
                    <a:lnTo>
                      <a:pt x="379" y="1186"/>
                    </a:lnTo>
                    <a:lnTo>
                      <a:pt x="423" y="1203"/>
                    </a:lnTo>
                    <a:lnTo>
                      <a:pt x="469" y="1214"/>
                    </a:lnTo>
                    <a:lnTo>
                      <a:pt x="515" y="1218"/>
                    </a:lnTo>
                    <a:lnTo>
                      <a:pt x="561" y="1217"/>
                    </a:lnTo>
                    <a:close/>
                  </a:path>
                </a:pathLst>
              </a:custGeom>
              <a:solidFill>
                <a:srgbClr val="F2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3" name="Freeform 163"/>
              <p:cNvSpPr>
                <a:spLocks/>
              </p:cNvSpPr>
              <p:nvPr/>
            </p:nvSpPr>
            <p:spPr bwMode="auto">
              <a:xfrm>
                <a:off x="3428" y="1642"/>
                <a:ext cx="440" cy="587"/>
              </a:xfrm>
              <a:custGeom>
                <a:avLst/>
                <a:gdLst>
                  <a:gd name="T0" fmla="*/ 583 w 880"/>
                  <a:gd name="T1" fmla="*/ 1167 h 1176"/>
                  <a:gd name="T2" fmla="*/ 662 w 880"/>
                  <a:gd name="T3" fmla="*/ 1135 h 1176"/>
                  <a:gd name="T4" fmla="*/ 731 w 880"/>
                  <a:gd name="T5" fmla="*/ 1084 h 1176"/>
                  <a:gd name="T6" fmla="*/ 789 w 880"/>
                  <a:gd name="T7" fmla="*/ 1015 h 1176"/>
                  <a:gd name="T8" fmla="*/ 834 w 880"/>
                  <a:gd name="T9" fmla="*/ 930 h 1176"/>
                  <a:gd name="T10" fmla="*/ 865 w 880"/>
                  <a:gd name="T11" fmla="*/ 831 h 1176"/>
                  <a:gd name="T12" fmla="*/ 879 w 880"/>
                  <a:gd name="T13" fmla="*/ 723 h 1176"/>
                  <a:gd name="T14" fmla="*/ 877 w 880"/>
                  <a:gd name="T15" fmla="*/ 607 h 1176"/>
                  <a:gd name="T16" fmla="*/ 856 w 880"/>
                  <a:gd name="T17" fmla="*/ 486 h 1176"/>
                  <a:gd name="T18" fmla="*/ 820 w 880"/>
                  <a:gd name="T19" fmla="*/ 373 h 1176"/>
                  <a:gd name="T20" fmla="*/ 770 w 880"/>
                  <a:gd name="T21" fmla="*/ 271 h 1176"/>
                  <a:gd name="T22" fmla="*/ 708 w 880"/>
                  <a:gd name="T23" fmla="*/ 182 h 1176"/>
                  <a:gd name="T24" fmla="*/ 637 w 880"/>
                  <a:gd name="T25" fmla="*/ 108 h 1176"/>
                  <a:gd name="T26" fmla="*/ 557 w 880"/>
                  <a:gd name="T27" fmla="*/ 51 h 1176"/>
                  <a:gd name="T28" fmla="*/ 474 w 880"/>
                  <a:gd name="T29" fmla="*/ 15 h 1176"/>
                  <a:gd name="T30" fmla="*/ 386 w 880"/>
                  <a:gd name="T31" fmla="*/ 0 h 1176"/>
                  <a:gd name="T32" fmla="*/ 298 w 880"/>
                  <a:gd name="T33" fmla="*/ 8 h 1176"/>
                  <a:gd name="T34" fmla="*/ 218 w 880"/>
                  <a:gd name="T35" fmla="*/ 39 h 1176"/>
                  <a:gd name="T36" fmla="*/ 150 w 880"/>
                  <a:gd name="T37" fmla="*/ 92 h 1176"/>
                  <a:gd name="T38" fmla="*/ 91 w 880"/>
                  <a:gd name="T39" fmla="*/ 161 h 1176"/>
                  <a:gd name="T40" fmla="*/ 46 w 880"/>
                  <a:gd name="T41" fmla="*/ 247 h 1176"/>
                  <a:gd name="T42" fmla="*/ 15 w 880"/>
                  <a:gd name="T43" fmla="*/ 346 h 1176"/>
                  <a:gd name="T44" fmla="*/ 2 w 880"/>
                  <a:gd name="T45" fmla="*/ 454 h 1176"/>
                  <a:gd name="T46" fmla="*/ 3 w 880"/>
                  <a:gd name="T47" fmla="*/ 571 h 1176"/>
                  <a:gd name="T48" fmla="*/ 24 w 880"/>
                  <a:gd name="T49" fmla="*/ 691 h 1176"/>
                  <a:gd name="T50" fmla="*/ 60 w 880"/>
                  <a:gd name="T51" fmla="*/ 804 h 1176"/>
                  <a:gd name="T52" fmla="*/ 110 w 880"/>
                  <a:gd name="T53" fmla="*/ 905 h 1176"/>
                  <a:gd name="T54" fmla="*/ 172 w 880"/>
                  <a:gd name="T55" fmla="*/ 994 h 1176"/>
                  <a:gd name="T56" fmla="*/ 243 w 880"/>
                  <a:gd name="T57" fmla="*/ 1067 h 1176"/>
                  <a:gd name="T58" fmla="*/ 323 w 880"/>
                  <a:gd name="T59" fmla="*/ 1123 h 1176"/>
                  <a:gd name="T60" fmla="*/ 407 w 880"/>
                  <a:gd name="T61" fmla="*/ 1160 h 1176"/>
                  <a:gd name="T62" fmla="*/ 495 w 880"/>
                  <a:gd name="T63" fmla="*/ 1176 h 1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80" h="1176">
                    <a:moveTo>
                      <a:pt x="539" y="1174"/>
                    </a:moveTo>
                    <a:lnTo>
                      <a:pt x="583" y="1167"/>
                    </a:lnTo>
                    <a:lnTo>
                      <a:pt x="623" y="1155"/>
                    </a:lnTo>
                    <a:lnTo>
                      <a:pt x="662" y="1135"/>
                    </a:lnTo>
                    <a:lnTo>
                      <a:pt x="698" y="1113"/>
                    </a:lnTo>
                    <a:lnTo>
                      <a:pt x="731" y="1084"/>
                    </a:lnTo>
                    <a:lnTo>
                      <a:pt x="761" y="1052"/>
                    </a:lnTo>
                    <a:lnTo>
                      <a:pt x="789" y="1015"/>
                    </a:lnTo>
                    <a:lnTo>
                      <a:pt x="813" y="974"/>
                    </a:lnTo>
                    <a:lnTo>
                      <a:pt x="834" y="930"/>
                    </a:lnTo>
                    <a:lnTo>
                      <a:pt x="851" y="881"/>
                    </a:lnTo>
                    <a:lnTo>
                      <a:pt x="865" y="831"/>
                    </a:lnTo>
                    <a:lnTo>
                      <a:pt x="873" y="779"/>
                    </a:lnTo>
                    <a:lnTo>
                      <a:pt x="879" y="723"/>
                    </a:lnTo>
                    <a:lnTo>
                      <a:pt x="880" y="665"/>
                    </a:lnTo>
                    <a:lnTo>
                      <a:pt x="877" y="607"/>
                    </a:lnTo>
                    <a:lnTo>
                      <a:pt x="869" y="546"/>
                    </a:lnTo>
                    <a:lnTo>
                      <a:pt x="856" y="486"/>
                    </a:lnTo>
                    <a:lnTo>
                      <a:pt x="841" y="429"/>
                    </a:lnTo>
                    <a:lnTo>
                      <a:pt x="820" y="373"/>
                    </a:lnTo>
                    <a:lnTo>
                      <a:pt x="796" y="321"/>
                    </a:lnTo>
                    <a:lnTo>
                      <a:pt x="770" y="271"/>
                    </a:lnTo>
                    <a:lnTo>
                      <a:pt x="740" y="225"/>
                    </a:lnTo>
                    <a:lnTo>
                      <a:pt x="708" y="182"/>
                    </a:lnTo>
                    <a:lnTo>
                      <a:pt x="673" y="143"/>
                    </a:lnTo>
                    <a:lnTo>
                      <a:pt x="637" y="108"/>
                    </a:lnTo>
                    <a:lnTo>
                      <a:pt x="598" y="78"/>
                    </a:lnTo>
                    <a:lnTo>
                      <a:pt x="557" y="51"/>
                    </a:lnTo>
                    <a:lnTo>
                      <a:pt x="516" y="31"/>
                    </a:lnTo>
                    <a:lnTo>
                      <a:pt x="474" y="15"/>
                    </a:lnTo>
                    <a:lnTo>
                      <a:pt x="429" y="4"/>
                    </a:lnTo>
                    <a:lnTo>
                      <a:pt x="386" y="0"/>
                    </a:lnTo>
                    <a:lnTo>
                      <a:pt x="341" y="2"/>
                    </a:lnTo>
                    <a:lnTo>
                      <a:pt x="298" y="8"/>
                    </a:lnTo>
                    <a:lnTo>
                      <a:pt x="257" y="21"/>
                    </a:lnTo>
                    <a:lnTo>
                      <a:pt x="218" y="39"/>
                    </a:lnTo>
                    <a:lnTo>
                      <a:pt x="182" y="63"/>
                    </a:lnTo>
                    <a:lnTo>
                      <a:pt x="150" y="92"/>
                    </a:lnTo>
                    <a:lnTo>
                      <a:pt x="119" y="124"/>
                    </a:lnTo>
                    <a:lnTo>
                      <a:pt x="91" y="161"/>
                    </a:lnTo>
                    <a:lnTo>
                      <a:pt x="67" y="201"/>
                    </a:lnTo>
                    <a:lnTo>
                      <a:pt x="46" y="247"/>
                    </a:lnTo>
                    <a:lnTo>
                      <a:pt x="29" y="294"/>
                    </a:lnTo>
                    <a:lnTo>
                      <a:pt x="15" y="346"/>
                    </a:lnTo>
                    <a:lnTo>
                      <a:pt x="7" y="398"/>
                    </a:lnTo>
                    <a:lnTo>
                      <a:pt x="2" y="454"/>
                    </a:lnTo>
                    <a:lnTo>
                      <a:pt x="0" y="512"/>
                    </a:lnTo>
                    <a:lnTo>
                      <a:pt x="3" y="571"/>
                    </a:lnTo>
                    <a:lnTo>
                      <a:pt x="11" y="632"/>
                    </a:lnTo>
                    <a:lnTo>
                      <a:pt x="24" y="691"/>
                    </a:lnTo>
                    <a:lnTo>
                      <a:pt x="39" y="748"/>
                    </a:lnTo>
                    <a:lnTo>
                      <a:pt x="60" y="804"/>
                    </a:lnTo>
                    <a:lnTo>
                      <a:pt x="84" y="856"/>
                    </a:lnTo>
                    <a:lnTo>
                      <a:pt x="110" y="905"/>
                    </a:lnTo>
                    <a:lnTo>
                      <a:pt x="140" y="951"/>
                    </a:lnTo>
                    <a:lnTo>
                      <a:pt x="172" y="994"/>
                    </a:lnTo>
                    <a:lnTo>
                      <a:pt x="207" y="1033"/>
                    </a:lnTo>
                    <a:lnTo>
                      <a:pt x="243" y="1067"/>
                    </a:lnTo>
                    <a:lnTo>
                      <a:pt x="282" y="1098"/>
                    </a:lnTo>
                    <a:lnTo>
                      <a:pt x="323" y="1123"/>
                    </a:lnTo>
                    <a:lnTo>
                      <a:pt x="365" y="1144"/>
                    </a:lnTo>
                    <a:lnTo>
                      <a:pt x="407" y="1160"/>
                    </a:lnTo>
                    <a:lnTo>
                      <a:pt x="451" y="1170"/>
                    </a:lnTo>
                    <a:lnTo>
                      <a:pt x="495" y="1176"/>
                    </a:lnTo>
                    <a:lnTo>
                      <a:pt x="539" y="1174"/>
                    </a:lnTo>
                    <a:close/>
                  </a:path>
                </a:pathLst>
              </a:custGeom>
              <a:solidFill>
                <a:srgbClr val="E2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4" name="Freeform 164"/>
              <p:cNvSpPr>
                <a:spLocks/>
              </p:cNvSpPr>
              <p:nvPr/>
            </p:nvSpPr>
            <p:spPr bwMode="auto">
              <a:xfrm>
                <a:off x="3437" y="1652"/>
                <a:ext cx="422" cy="566"/>
              </a:xfrm>
              <a:custGeom>
                <a:avLst/>
                <a:gdLst>
                  <a:gd name="T0" fmla="*/ 558 w 844"/>
                  <a:gd name="T1" fmla="*/ 1124 h 1132"/>
                  <a:gd name="T2" fmla="*/ 633 w 844"/>
                  <a:gd name="T3" fmla="*/ 1094 h 1132"/>
                  <a:gd name="T4" fmla="*/ 700 w 844"/>
                  <a:gd name="T5" fmla="*/ 1045 h 1132"/>
                  <a:gd name="T6" fmla="*/ 756 w 844"/>
                  <a:gd name="T7" fmla="*/ 977 h 1132"/>
                  <a:gd name="T8" fmla="*/ 798 w 844"/>
                  <a:gd name="T9" fmla="*/ 896 h 1132"/>
                  <a:gd name="T10" fmla="*/ 827 w 844"/>
                  <a:gd name="T11" fmla="*/ 802 h 1132"/>
                  <a:gd name="T12" fmla="*/ 842 w 844"/>
                  <a:gd name="T13" fmla="*/ 698 h 1132"/>
                  <a:gd name="T14" fmla="*/ 840 w 844"/>
                  <a:gd name="T15" fmla="*/ 586 h 1132"/>
                  <a:gd name="T16" fmla="*/ 820 w 844"/>
                  <a:gd name="T17" fmla="*/ 469 h 1132"/>
                  <a:gd name="T18" fmla="*/ 785 w 844"/>
                  <a:gd name="T19" fmla="*/ 361 h 1132"/>
                  <a:gd name="T20" fmla="*/ 738 w 844"/>
                  <a:gd name="T21" fmla="*/ 262 h 1132"/>
                  <a:gd name="T22" fmla="*/ 678 w 844"/>
                  <a:gd name="T23" fmla="*/ 178 h 1132"/>
                  <a:gd name="T24" fmla="*/ 609 w 844"/>
                  <a:gd name="T25" fmla="*/ 105 h 1132"/>
                  <a:gd name="T26" fmla="*/ 534 w 844"/>
                  <a:gd name="T27" fmla="*/ 51 h 1132"/>
                  <a:gd name="T28" fmla="*/ 453 w 844"/>
                  <a:gd name="T29" fmla="*/ 15 h 1132"/>
                  <a:gd name="T30" fmla="*/ 369 w 844"/>
                  <a:gd name="T31" fmla="*/ 0 h 1132"/>
                  <a:gd name="T32" fmla="*/ 285 w 844"/>
                  <a:gd name="T33" fmla="*/ 8 h 1132"/>
                  <a:gd name="T34" fmla="*/ 210 w 844"/>
                  <a:gd name="T35" fmla="*/ 39 h 1132"/>
                  <a:gd name="T36" fmla="*/ 143 w 844"/>
                  <a:gd name="T37" fmla="*/ 89 h 1132"/>
                  <a:gd name="T38" fmla="*/ 88 w 844"/>
                  <a:gd name="T39" fmla="*/ 157 h 1132"/>
                  <a:gd name="T40" fmla="*/ 45 w 844"/>
                  <a:gd name="T41" fmla="*/ 239 h 1132"/>
                  <a:gd name="T42" fmla="*/ 16 w 844"/>
                  <a:gd name="T43" fmla="*/ 333 h 1132"/>
                  <a:gd name="T44" fmla="*/ 2 w 844"/>
                  <a:gd name="T45" fmla="*/ 437 h 1132"/>
                  <a:gd name="T46" fmla="*/ 4 w 844"/>
                  <a:gd name="T47" fmla="*/ 550 h 1132"/>
                  <a:gd name="T48" fmla="*/ 24 w 844"/>
                  <a:gd name="T49" fmla="*/ 665 h 1132"/>
                  <a:gd name="T50" fmla="*/ 59 w 844"/>
                  <a:gd name="T51" fmla="*/ 774 h 1132"/>
                  <a:gd name="T52" fmla="*/ 106 w 844"/>
                  <a:gd name="T53" fmla="*/ 871 h 1132"/>
                  <a:gd name="T54" fmla="*/ 165 w 844"/>
                  <a:gd name="T55" fmla="*/ 958 h 1132"/>
                  <a:gd name="T56" fmla="*/ 234 w 844"/>
                  <a:gd name="T57" fmla="*/ 1028 h 1132"/>
                  <a:gd name="T58" fmla="*/ 309 w 844"/>
                  <a:gd name="T59" fmla="*/ 1082 h 1132"/>
                  <a:gd name="T60" fmla="*/ 390 w 844"/>
                  <a:gd name="T61" fmla="*/ 1117 h 1132"/>
                  <a:gd name="T62" fmla="*/ 474 w 844"/>
                  <a:gd name="T63" fmla="*/ 1132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44" h="1132">
                    <a:moveTo>
                      <a:pt x="516" y="1131"/>
                    </a:moveTo>
                    <a:lnTo>
                      <a:pt x="558" y="1124"/>
                    </a:lnTo>
                    <a:lnTo>
                      <a:pt x="597" y="1112"/>
                    </a:lnTo>
                    <a:lnTo>
                      <a:pt x="633" y="1094"/>
                    </a:lnTo>
                    <a:lnTo>
                      <a:pt x="668" y="1071"/>
                    </a:lnTo>
                    <a:lnTo>
                      <a:pt x="700" y="1045"/>
                    </a:lnTo>
                    <a:lnTo>
                      <a:pt x="729" y="1013"/>
                    </a:lnTo>
                    <a:lnTo>
                      <a:pt x="756" y="977"/>
                    </a:lnTo>
                    <a:lnTo>
                      <a:pt x="778" y="938"/>
                    </a:lnTo>
                    <a:lnTo>
                      <a:pt x="798" y="896"/>
                    </a:lnTo>
                    <a:lnTo>
                      <a:pt x="815" y="851"/>
                    </a:lnTo>
                    <a:lnTo>
                      <a:pt x="827" y="802"/>
                    </a:lnTo>
                    <a:lnTo>
                      <a:pt x="837" y="751"/>
                    </a:lnTo>
                    <a:lnTo>
                      <a:pt x="842" y="698"/>
                    </a:lnTo>
                    <a:lnTo>
                      <a:pt x="844" y="643"/>
                    </a:lnTo>
                    <a:lnTo>
                      <a:pt x="840" y="586"/>
                    </a:lnTo>
                    <a:lnTo>
                      <a:pt x="833" y="527"/>
                    </a:lnTo>
                    <a:lnTo>
                      <a:pt x="820" y="469"/>
                    </a:lnTo>
                    <a:lnTo>
                      <a:pt x="805" y="414"/>
                    </a:lnTo>
                    <a:lnTo>
                      <a:pt x="785" y="361"/>
                    </a:lnTo>
                    <a:lnTo>
                      <a:pt x="763" y="311"/>
                    </a:lnTo>
                    <a:lnTo>
                      <a:pt x="738" y="262"/>
                    </a:lnTo>
                    <a:lnTo>
                      <a:pt x="708" y="218"/>
                    </a:lnTo>
                    <a:lnTo>
                      <a:pt x="678" y="178"/>
                    </a:lnTo>
                    <a:lnTo>
                      <a:pt x="646" y="139"/>
                    </a:lnTo>
                    <a:lnTo>
                      <a:pt x="609" y="105"/>
                    </a:lnTo>
                    <a:lnTo>
                      <a:pt x="573" y="76"/>
                    </a:lnTo>
                    <a:lnTo>
                      <a:pt x="534" y="51"/>
                    </a:lnTo>
                    <a:lnTo>
                      <a:pt x="495" y="30"/>
                    </a:lnTo>
                    <a:lnTo>
                      <a:pt x="453" y="15"/>
                    </a:lnTo>
                    <a:lnTo>
                      <a:pt x="412" y="6"/>
                    </a:lnTo>
                    <a:lnTo>
                      <a:pt x="369" y="0"/>
                    </a:lnTo>
                    <a:lnTo>
                      <a:pt x="327" y="1"/>
                    </a:lnTo>
                    <a:lnTo>
                      <a:pt x="285" y="8"/>
                    </a:lnTo>
                    <a:lnTo>
                      <a:pt x="246" y="21"/>
                    </a:lnTo>
                    <a:lnTo>
                      <a:pt x="210" y="39"/>
                    </a:lnTo>
                    <a:lnTo>
                      <a:pt x="175" y="61"/>
                    </a:lnTo>
                    <a:lnTo>
                      <a:pt x="143" y="89"/>
                    </a:lnTo>
                    <a:lnTo>
                      <a:pt x="115" y="121"/>
                    </a:lnTo>
                    <a:lnTo>
                      <a:pt x="88" y="157"/>
                    </a:lnTo>
                    <a:lnTo>
                      <a:pt x="65" y="196"/>
                    </a:lnTo>
                    <a:lnTo>
                      <a:pt x="45" y="239"/>
                    </a:lnTo>
                    <a:lnTo>
                      <a:pt x="30" y="284"/>
                    </a:lnTo>
                    <a:lnTo>
                      <a:pt x="16" y="333"/>
                    </a:lnTo>
                    <a:lnTo>
                      <a:pt x="7" y="384"/>
                    </a:lnTo>
                    <a:lnTo>
                      <a:pt x="2" y="437"/>
                    </a:lnTo>
                    <a:lnTo>
                      <a:pt x="0" y="493"/>
                    </a:lnTo>
                    <a:lnTo>
                      <a:pt x="4" y="550"/>
                    </a:lnTo>
                    <a:lnTo>
                      <a:pt x="11" y="608"/>
                    </a:lnTo>
                    <a:lnTo>
                      <a:pt x="24" y="665"/>
                    </a:lnTo>
                    <a:lnTo>
                      <a:pt x="39" y="720"/>
                    </a:lnTo>
                    <a:lnTo>
                      <a:pt x="59" y="774"/>
                    </a:lnTo>
                    <a:lnTo>
                      <a:pt x="81" y="824"/>
                    </a:lnTo>
                    <a:lnTo>
                      <a:pt x="106" y="871"/>
                    </a:lnTo>
                    <a:lnTo>
                      <a:pt x="134" y="916"/>
                    </a:lnTo>
                    <a:lnTo>
                      <a:pt x="165" y="958"/>
                    </a:lnTo>
                    <a:lnTo>
                      <a:pt x="199" y="995"/>
                    </a:lnTo>
                    <a:lnTo>
                      <a:pt x="234" y="1028"/>
                    </a:lnTo>
                    <a:lnTo>
                      <a:pt x="271" y="1057"/>
                    </a:lnTo>
                    <a:lnTo>
                      <a:pt x="309" y="1082"/>
                    </a:lnTo>
                    <a:lnTo>
                      <a:pt x="349" y="1102"/>
                    </a:lnTo>
                    <a:lnTo>
                      <a:pt x="390" y="1117"/>
                    </a:lnTo>
                    <a:lnTo>
                      <a:pt x="432" y="1128"/>
                    </a:lnTo>
                    <a:lnTo>
                      <a:pt x="474" y="1132"/>
                    </a:lnTo>
                    <a:lnTo>
                      <a:pt x="516" y="1131"/>
                    </a:lnTo>
                    <a:close/>
                  </a:path>
                </a:pathLst>
              </a:custGeom>
              <a:solidFill>
                <a:srgbClr val="D3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5" name="Freeform 165"/>
              <p:cNvSpPr>
                <a:spLocks/>
              </p:cNvSpPr>
              <p:nvPr/>
            </p:nvSpPr>
            <p:spPr bwMode="auto">
              <a:xfrm>
                <a:off x="3447" y="1662"/>
                <a:ext cx="401" cy="546"/>
              </a:xfrm>
              <a:custGeom>
                <a:avLst/>
                <a:gdLst>
                  <a:gd name="T0" fmla="*/ 531 w 803"/>
                  <a:gd name="T1" fmla="*/ 1082 h 1091"/>
                  <a:gd name="T2" fmla="*/ 605 w 803"/>
                  <a:gd name="T3" fmla="*/ 1053 h 1091"/>
                  <a:gd name="T4" fmla="*/ 667 w 803"/>
                  <a:gd name="T5" fmla="*/ 1005 h 1091"/>
                  <a:gd name="T6" fmla="*/ 721 w 803"/>
                  <a:gd name="T7" fmla="*/ 941 h 1091"/>
                  <a:gd name="T8" fmla="*/ 761 w 803"/>
                  <a:gd name="T9" fmla="*/ 862 h 1091"/>
                  <a:gd name="T10" fmla="*/ 789 w 803"/>
                  <a:gd name="T11" fmla="*/ 771 h 1091"/>
                  <a:gd name="T12" fmla="*/ 802 w 803"/>
                  <a:gd name="T13" fmla="*/ 671 h 1091"/>
                  <a:gd name="T14" fmla="*/ 799 w 803"/>
                  <a:gd name="T15" fmla="*/ 563 h 1091"/>
                  <a:gd name="T16" fmla="*/ 781 w 803"/>
                  <a:gd name="T17" fmla="*/ 452 h 1091"/>
                  <a:gd name="T18" fmla="*/ 748 w 803"/>
                  <a:gd name="T19" fmla="*/ 348 h 1091"/>
                  <a:gd name="T20" fmla="*/ 702 w 803"/>
                  <a:gd name="T21" fmla="*/ 254 h 1091"/>
                  <a:gd name="T22" fmla="*/ 647 w 803"/>
                  <a:gd name="T23" fmla="*/ 170 h 1091"/>
                  <a:gd name="T24" fmla="*/ 581 w 803"/>
                  <a:gd name="T25" fmla="*/ 101 h 1091"/>
                  <a:gd name="T26" fmla="*/ 508 w 803"/>
                  <a:gd name="T27" fmla="*/ 50 h 1091"/>
                  <a:gd name="T28" fmla="*/ 431 w 803"/>
                  <a:gd name="T29" fmla="*/ 15 h 1091"/>
                  <a:gd name="T30" fmla="*/ 352 w 803"/>
                  <a:gd name="T31" fmla="*/ 0 h 1091"/>
                  <a:gd name="T32" fmla="*/ 272 w 803"/>
                  <a:gd name="T33" fmla="*/ 8 h 1091"/>
                  <a:gd name="T34" fmla="*/ 200 w 803"/>
                  <a:gd name="T35" fmla="*/ 37 h 1091"/>
                  <a:gd name="T36" fmla="*/ 135 w 803"/>
                  <a:gd name="T37" fmla="*/ 86 h 1091"/>
                  <a:gd name="T38" fmla="*/ 82 w 803"/>
                  <a:gd name="T39" fmla="*/ 151 h 1091"/>
                  <a:gd name="T40" fmla="*/ 42 w 803"/>
                  <a:gd name="T41" fmla="*/ 230 h 1091"/>
                  <a:gd name="T42" fmla="*/ 14 w 803"/>
                  <a:gd name="T43" fmla="*/ 320 h 1091"/>
                  <a:gd name="T44" fmla="*/ 1 w 803"/>
                  <a:gd name="T45" fmla="*/ 422 h 1091"/>
                  <a:gd name="T46" fmla="*/ 3 w 803"/>
                  <a:gd name="T47" fmla="*/ 530 h 1091"/>
                  <a:gd name="T48" fmla="*/ 21 w 803"/>
                  <a:gd name="T49" fmla="*/ 641 h 1091"/>
                  <a:gd name="T50" fmla="*/ 54 w 803"/>
                  <a:gd name="T51" fmla="*/ 745 h 1091"/>
                  <a:gd name="T52" fmla="*/ 100 w 803"/>
                  <a:gd name="T53" fmla="*/ 839 h 1091"/>
                  <a:gd name="T54" fmla="*/ 156 w 803"/>
                  <a:gd name="T55" fmla="*/ 921 h 1091"/>
                  <a:gd name="T56" fmla="*/ 222 w 803"/>
                  <a:gd name="T57" fmla="*/ 989 h 1091"/>
                  <a:gd name="T58" fmla="*/ 295 w 803"/>
                  <a:gd name="T59" fmla="*/ 1042 h 1091"/>
                  <a:gd name="T60" fmla="*/ 371 w 803"/>
                  <a:gd name="T61" fmla="*/ 1077 h 1091"/>
                  <a:gd name="T62" fmla="*/ 451 w 803"/>
                  <a:gd name="T63" fmla="*/ 1091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3" h="1091">
                    <a:moveTo>
                      <a:pt x="491" y="1089"/>
                    </a:moveTo>
                    <a:lnTo>
                      <a:pt x="531" y="1082"/>
                    </a:lnTo>
                    <a:lnTo>
                      <a:pt x="568" y="1070"/>
                    </a:lnTo>
                    <a:lnTo>
                      <a:pt x="605" y="1053"/>
                    </a:lnTo>
                    <a:lnTo>
                      <a:pt x="637" y="1031"/>
                    </a:lnTo>
                    <a:lnTo>
                      <a:pt x="667" y="1005"/>
                    </a:lnTo>
                    <a:lnTo>
                      <a:pt x="695" y="975"/>
                    </a:lnTo>
                    <a:lnTo>
                      <a:pt x="721" y="941"/>
                    </a:lnTo>
                    <a:lnTo>
                      <a:pt x="743" y="903"/>
                    </a:lnTo>
                    <a:lnTo>
                      <a:pt x="761" y="862"/>
                    </a:lnTo>
                    <a:lnTo>
                      <a:pt x="776" y="819"/>
                    </a:lnTo>
                    <a:lnTo>
                      <a:pt x="789" y="771"/>
                    </a:lnTo>
                    <a:lnTo>
                      <a:pt x="797" y="723"/>
                    </a:lnTo>
                    <a:lnTo>
                      <a:pt x="802" y="671"/>
                    </a:lnTo>
                    <a:lnTo>
                      <a:pt x="803" y="619"/>
                    </a:lnTo>
                    <a:lnTo>
                      <a:pt x="799" y="563"/>
                    </a:lnTo>
                    <a:lnTo>
                      <a:pt x="792" y="508"/>
                    </a:lnTo>
                    <a:lnTo>
                      <a:pt x="781" y="452"/>
                    </a:lnTo>
                    <a:lnTo>
                      <a:pt x="767" y="399"/>
                    </a:lnTo>
                    <a:lnTo>
                      <a:pt x="748" y="348"/>
                    </a:lnTo>
                    <a:lnTo>
                      <a:pt x="726" y="300"/>
                    </a:lnTo>
                    <a:lnTo>
                      <a:pt x="702" y="254"/>
                    </a:lnTo>
                    <a:lnTo>
                      <a:pt x="676" y="211"/>
                    </a:lnTo>
                    <a:lnTo>
                      <a:pt x="647" y="170"/>
                    </a:lnTo>
                    <a:lnTo>
                      <a:pt x="614" y="134"/>
                    </a:lnTo>
                    <a:lnTo>
                      <a:pt x="581" y="101"/>
                    </a:lnTo>
                    <a:lnTo>
                      <a:pt x="546" y="73"/>
                    </a:lnTo>
                    <a:lnTo>
                      <a:pt x="508" y="50"/>
                    </a:lnTo>
                    <a:lnTo>
                      <a:pt x="471" y="29"/>
                    </a:lnTo>
                    <a:lnTo>
                      <a:pt x="431" y="15"/>
                    </a:lnTo>
                    <a:lnTo>
                      <a:pt x="392" y="5"/>
                    </a:lnTo>
                    <a:lnTo>
                      <a:pt x="352" y="0"/>
                    </a:lnTo>
                    <a:lnTo>
                      <a:pt x="311" y="1"/>
                    </a:lnTo>
                    <a:lnTo>
                      <a:pt x="272" y="8"/>
                    </a:lnTo>
                    <a:lnTo>
                      <a:pt x="234" y="21"/>
                    </a:lnTo>
                    <a:lnTo>
                      <a:pt x="200" y="37"/>
                    </a:lnTo>
                    <a:lnTo>
                      <a:pt x="166" y="59"/>
                    </a:lnTo>
                    <a:lnTo>
                      <a:pt x="135" y="86"/>
                    </a:lnTo>
                    <a:lnTo>
                      <a:pt x="107" y="116"/>
                    </a:lnTo>
                    <a:lnTo>
                      <a:pt x="82" y="151"/>
                    </a:lnTo>
                    <a:lnTo>
                      <a:pt x="61" y="189"/>
                    </a:lnTo>
                    <a:lnTo>
                      <a:pt x="42" y="230"/>
                    </a:lnTo>
                    <a:lnTo>
                      <a:pt x="26" y="275"/>
                    </a:lnTo>
                    <a:lnTo>
                      <a:pt x="14" y="320"/>
                    </a:lnTo>
                    <a:lnTo>
                      <a:pt x="5" y="370"/>
                    </a:lnTo>
                    <a:lnTo>
                      <a:pt x="1" y="422"/>
                    </a:lnTo>
                    <a:lnTo>
                      <a:pt x="0" y="474"/>
                    </a:lnTo>
                    <a:lnTo>
                      <a:pt x="3" y="530"/>
                    </a:lnTo>
                    <a:lnTo>
                      <a:pt x="10" y="585"/>
                    </a:lnTo>
                    <a:lnTo>
                      <a:pt x="21" y="641"/>
                    </a:lnTo>
                    <a:lnTo>
                      <a:pt x="36" y="694"/>
                    </a:lnTo>
                    <a:lnTo>
                      <a:pt x="54" y="745"/>
                    </a:lnTo>
                    <a:lnTo>
                      <a:pt x="75" y="794"/>
                    </a:lnTo>
                    <a:lnTo>
                      <a:pt x="100" y="839"/>
                    </a:lnTo>
                    <a:lnTo>
                      <a:pt x="127" y="882"/>
                    </a:lnTo>
                    <a:lnTo>
                      <a:pt x="156" y="921"/>
                    </a:lnTo>
                    <a:lnTo>
                      <a:pt x="188" y="957"/>
                    </a:lnTo>
                    <a:lnTo>
                      <a:pt x="222" y="989"/>
                    </a:lnTo>
                    <a:lnTo>
                      <a:pt x="257" y="1018"/>
                    </a:lnTo>
                    <a:lnTo>
                      <a:pt x="295" y="1042"/>
                    </a:lnTo>
                    <a:lnTo>
                      <a:pt x="332" y="1061"/>
                    </a:lnTo>
                    <a:lnTo>
                      <a:pt x="371" y="1077"/>
                    </a:lnTo>
                    <a:lnTo>
                      <a:pt x="410" y="1086"/>
                    </a:lnTo>
                    <a:lnTo>
                      <a:pt x="451" y="1091"/>
                    </a:lnTo>
                    <a:lnTo>
                      <a:pt x="491" y="1089"/>
                    </a:lnTo>
                    <a:close/>
                  </a:path>
                </a:pathLst>
              </a:custGeom>
              <a:solidFill>
                <a:srgbClr val="C6F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6" name="Freeform 166"/>
              <p:cNvSpPr>
                <a:spLocks/>
              </p:cNvSpPr>
              <p:nvPr/>
            </p:nvSpPr>
            <p:spPr bwMode="auto">
              <a:xfrm>
                <a:off x="3457" y="1673"/>
                <a:ext cx="382" cy="524"/>
              </a:xfrm>
              <a:custGeom>
                <a:avLst/>
                <a:gdLst>
                  <a:gd name="T0" fmla="*/ 507 w 764"/>
                  <a:gd name="T1" fmla="*/ 1038 h 1046"/>
                  <a:gd name="T2" fmla="*/ 576 w 764"/>
                  <a:gd name="T3" fmla="*/ 1012 h 1046"/>
                  <a:gd name="T4" fmla="*/ 637 w 764"/>
                  <a:gd name="T5" fmla="*/ 966 h 1046"/>
                  <a:gd name="T6" fmla="*/ 686 w 764"/>
                  <a:gd name="T7" fmla="*/ 903 h 1046"/>
                  <a:gd name="T8" fmla="*/ 725 w 764"/>
                  <a:gd name="T9" fmla="*/ 828 h 1046"/>
                  <a:gd name="T10" fmla="*/ 752 w 764"/>
                  <a:gd name="T11" fmla="*/ 741 h 1046"/>
                  <a:gd name="T12" fmla="*/ 764 w 764"/>
                  <a:gd name="T13" fmla="*/ 645 h 1046"/>
                  <a:gd name="T14" fmla="*/ 762 w 764"/>
                  <a:gd name="T15" fmla="*/ 543 h 1046"/>
                  <a:gd name="T16" fmla="*/ 743 w 764"/>
                  <a:gd name="T17" fmla="*/ 436 h 1046"/>
                  <a:gd name="T18" fmla="*/ 713 w 764"/>
                  <a:gd name="T19" fmla="*/ 334 h 1046"/>
                  <a:gd name="T20" fmla="*/ 668 w 764"/>
                  <a:gd name="T21" fmla="*/ 244 h 1046"/>
                  <a:gd name="T22" fmla="*/ 615 w 764"/>
                  <a:gd name="T23" fmla="*/ 164 h 1046"/>
                  <a:gd name="T24" fmla="*/ 552 w 764"/>
                  <a:gd name="T25" fmla="*/ 99 h 1046"/>
                  <a:gd name="T26" fmla="*/ 484 w 764"/>
                  <a:gd name="T27" fmla="*/ 47 h 1046"/>
                  <a:gd name="T28" fmla="*/ 411 w 764"/>
                  <a:gd name="T29" fmla="*/ 14 h 1046"/>
                  <a:gd name="T30" fmla="*/ 336 w 764"/>
                  <a:gd name="T31" fmla="*/ 0 h 1046"/>
                  <a:gd name="T32" fmla="*/ 259 w 764"/>
                  <a:gd name="T33" fmla="*/ 8 h 1046"/>
                  <a:gd name="T34" fmla="*/ 190 w 764"/>
                  <a:gd name="T35" fmla="*/ 36 h 1046"/>
                  <a:gd name="T36" fmla="*/ 129 w 764"/>
                  <a:gd name="T37" fmla="*/ 82 h 1046"/>
                  <a:gd name="T38" fmla="*/ 80 w 764"/>
                  <a:gd name="T39" fmla="*/ 144 h 1046"/>
                  <a:gd name="T40" fmla="*/ 41 w 764"/>
                  <a:gd name="T41" fmla="*/ 221 h 1046"/>
                  <a:gd name="T42" fmla="*/ 14 w 764"/>
                  <a:gd name="T43" fmla="*/ 307 h 1046"/>
                  <a:gd name="T44" fmla="*/ 2 w 764"/>
                  <a:gd name="T45" fmla="*/ 404 h 1046"/>
                  <a:gd name="T46" fmla="*/ 3 w 764"/>
                  <a:gd name="T47" fmla="*/ 507 h 1046"/>
                  <a:gd name="T48" fmla="*/ 21 w 764"/>
                  <a:gd name="T49" fmla="*/ 613 h 1046"/>
                  <a:gd name="T50" fmla="*/ 52 w 764"/>
                  <a:gd name="T51" fmla="*/ 715 h 1046"/>
                  <a:gd name="T52" fmla="*/ 97 w 764"/>
                  <a:gd name="T53" fmla="*/ 805 h 1046"/>
                  <a:gd name="T54" fmla="*/ 150 w 764"/>
                  <a:gd name="T55" fmla="*/ 884 h 1046"/>
                  <a:gd name="T56" fmla="*/ 213 w 764"/>
                  <a:gd name="T57" fmla="*/ 949 h 1046"/>
                  <a:gd name="T58" fmla="*/ 281 w 764"/>
                  <a:gd name="T59" fmla="*/ 999 h 1046"/>
                  <a:gd name="T60" fmla="*/ 355 w 764"/>
                  <a:gd name="T61" fmla="*/ 1032 h 1046"/>
                  <a:gd name="T62" fmla="*/ 431 w 764"/>
                  <a:gd name="T63" fmla="*/ 1046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64" h="1046">
                    <a:moveTo>
                      <a:pt x="470" y="1045"/>
                    </a:moveTo>
                    <a:lnTo>
                      <a:pt x="507" y="1038"/>
                    </a:lnTo>
                    <a:lnTo>
                      <a:pt x="542" y="1027"/>
                    </a:lnTo>
                    <a:lnTo>
                      <a:pt x="576" y="1012"/>
                    </a:lnTo>
                    <a:lnTo>
                      <a:pt x="608" y="991"/>
                    </a:lnTo>
                    <a:lnTo>
                      <a:pt x="637" y="966"/>
                    </a:lnTo>
                    <a:lnTo>
                      <a:pt x="662" y="937"/>
                    </a:lnTo>
                    <a:lnTo>
                      <a:pt x="686" y="903"/>
                    </a:lnTo>
                    <a:lnTo>
                      <a:pt x="707" y="867"/>
                    </a:lnTo>
                    <a:lnTo>
                      <a:pt x="725" y="828"/>
                    </a:lnTo>
                    <a:lnTo>
                      <a:pt x="741" y="787"/>
                    </a:lnTo>
                    <a:lnTo>
                      <a:pt x="752" y="741"/>
                    </a:lnTo>
                    <a:lnTo>
                      <a:pt x="760" y="694"/>
                    </a:lnTo>
                    <a:lnTo>
                      <a:pt x="764" y="645"/>
                    </a:lnTo>
                    <a:lnTo>
                      <a:pt x="764" y="594"/>
                    </a:lnTo>
                    <a:lnTo>
                      <a:pt x="762" y="543"/>
                    </a:lnTo>
                    <a:lnTo>
                      <a:pt x="755" y="488"/>
                    </a:lnTo>
                    <a:lnTo>
                      <a:pt x="743" y="436"/>
                    </a:lnTo>
                    <a:lnTo>
                      <a:pt x="729" y="384"/>
                    </a:lnTo>
                    <a:lnTo>
                      <a:pt x="713" y="334"/>
                    </a:lnTo>
                    <a:lnTo>
                      <a:pt x="692" y="287"/>
                    </a:lnTo>
                    <a:lnTo>
                      <a:pt x="668" y="244"/>
                    </a:lnTo>
                    <a:lnTo>
                      <a:pt x="643" y="203"/>
                    </a:lnTo>
                    <a:lnTo>
                      <a:pt x="615" y="164"/>
                    </a:lnTo>
                    <a:lnTo>
                      <a:pt x="584" y="129"/>
                    </a:lnTo>
                    <a:lnTo>
                      <a:pt x="552" y="99"/>
                    </a:lnTo>
                    <a:lnTo>
                      <a:pt x="519" y="71"/>
                    </a:lnTo>
                    <a:lnTo>
                      <a:pt x="484" y="47"/>
                    </a:lnTo>
                    <a:lnTo>
                      <a:pt x="447" y="29"/>
                    </a:lnTo>
                    <a:lnTo>
                      <a:pt x="411" y="14"/>
                    </a:lnTo>
                    <a:lnTo>
                      <a:pt x="373" y="6"/>
                    </a:lnTo>
                    <a:lnTo>
                      <a:pt x="336" y="0"/>
                    </a:lnTo>
                    <a:lnTo>
                      <a:pt x="296" y="1"/>
                    </a:lnTo>
                    <a:lnTo>
                      <a:pt x="259" y="8"/>
                    </a:lnTo>
                    <a:lnTo>
                      <a:pt x="224" y="19"/>
                    </a:lnTo>
                    <a:lnTo>
                      <a:pt x="190" y="36"/>
                    </a:lnTo>
                    <a:lnTo>
                      <a:pt x="158" y="57"/>
                    </a:lnTo>
                    <a:lnTo>
                      <a:pt x="129" y="82"/>
                    </a:lnTo>
                    <a:lnTo>
                      <a:pt x="104" y="111"/>
                    </a:lnTo>
                    <a:lnTo>
                      <a:pt x="80" y="144"/>
                    </a:lnTo>
                    <a:lnTo>
                      <a:pt x="59" y="180"/>
                    </a:lnTo>
                    <a:lnTo>
                      <a:pt x="41" y="221"/>
                    </a:lnTo>
                    <a:lnTo>
                      <a:pt x="26" y="262"/>
                    </a:lnTo>
                    <a:lnTo>
                      <a:pt x="14" y="307"/>
                    </a:lnTo>
                    <a:lnTo>
                      <a:pt x="6" y="354"/>
                    </a:lnTo>
                    <a:lnTo>
                      <a:pt x="2" y="404"/>
                    </a:lnTo>
                    <a:lnTo>
                      <a:pt x="0" y="455"/>
                    </a:lnTo>
                    <a:lnTo>
                      <a:pt x="3" y="507"/>
                    </a:lnTo>
                    <a:lnTo>
                      <a:pt x="10" y="561"/>
                    </a:lnTo>
                    <a:lnTo>
                      <a:pt x="21" y="613"/>
                    </a:lnTo>
                    <a:lnTo>
                      <a:pt x="35" y="665"/>
                    </a:lnTo>
                    <a:lnTo>
                      <a:pt x="52" y="715"/>
                    </a:lnTo>
                    <a:lnTo>
                      <a:pt x="73" y="760"/>
                    </a:lnTo>
                    <a:lnTo>
                      <a:pt x="97" y="805"/>
                    </a:lnTo>
                    <a:lnTo>
                      <a:pt x="122" y="847"/>
                    </a:lnTo>
                    <a:lnTo>
                      <a:pt x="150" y="884"/>
                    </a:lnTo>
                    <a:lnTo>
                      <a:pt x="181" y="919"/>
                    </a:lnTo>
                    <a:lnTo>
                      <a:pt x="213" y="949"/>
                    </a:lnTo>
                    <a:lnTo>
                      <a:pt x="246" y="977"/>
                    </a:lnTo>
                    <a:lnTo>
                      <a:pt x="281" y="999"/>
                    </a:lnTo>
                    <a:lnTo>
                      <a:pt x="317" y="1019"/>
                    </a:lnTo>
                    <a:lnTo>
                      <a:pt x="355" y="1032"/>
                    </a:lnTo>
                    <a:lnTo>
                      <a:pt x="393" y="1042"/>
                    </a:lnTo>
                    <a:lnTo>
                      <a:pt x="431" y="1046"/>
                    </a:lnTo>
                    <a:lnTo>
                      <a:pt x="470" y="1045"/>
                    </a:lnTo>
                    <a:close/>
                  </a:path>
                </a:pathLst>
              </a:custGeom>
              <a:solidFill>
                <a:srgbClr val="B7F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7" name="Freeform 167"/>
              <p:cNvSpPr>
                <a:spLocks/>
              </p:cNvSpPr>
              <p:nvPr/>
            </p:nvSpPr>
            <p:spPr bwMode="auto">
              <a:xfrm>
                <a:off x="3466" y="1685"/>
                <a:ext cx="364" cy="501"/>
              </a:xfrm>
              <a:custGeom>
                <a:avLst/>
                <a:gdLst>
                  <a:gd name="T0" fmla="*/ 482 w 726"/>
                  <a:gd name="T1" fmla="*/ 997 h 1004"/>
                  <a:gd name="T2" fmla="*/ 547 w 726"/>
                  <a:gd name="T3" fmla="*/ 970 h 1004"/>
                  <a:gd name="T4" fmla="*/ 605 w 726"/>
                  <a:gd name="T5" fmla="*/ 926 h 1004"/>
                  <a:gd name="T6" fmla="*/ 652 w 726"/>
                  <a:gd name="T7" fmla="*/ 866 h 1004"/>
                  <a:gd name="T8" fmla="*/ 689 w 726"/>
                  <a:gd name="T9" fmla="*/ 794 h 1004"/>
                  <a:gd name="T10" fmla="*/ 714 w 726"/>
                  <a:gd name="T11" fmla="*/ 711 h 1004"/>
                  <a:gd name="T12" fmla="*/ 725 w 726"/>
                  <a:gd name="T13" fmla="*/ 618 h 1004"/>
                  <a:gd name="T14" fmla="*/ 723 w 726"/>
                  <a:gd name="T15" fmla="*/ 519 h 1004"/>
                  <a:gd name="T16" fmla="*/ 707 w 726"/>
                  <a:gd name="T17" fmla="*/ 417 h 1004"/>
                  <a:gd name="T18" fmla="*/ 676 w 726"/>
                  <a:gd name="T19" fmla="*/ 321 h 1004"/>
                  <a:gd name="T20" fmla="*/ 634 w 726"/>
                  <a:gd name="T21" fmla="*/ 235 h 1004"/>
                  <a:gd name="T22" fmla="*/ 582 w 726"/>
                  <a:gd name="T23" fmla="*/ 158 h 1004"/>
                  <a:gd name="T24" fmla="*/ 524 w 726"/>
                  <a:gd name="T25" fmla="*/ 95 h 1004"/>
                  <a:gd name="T26" fmla="*/ 458 w 726"/>
                  <a:gd name="T27" fmla="*/ 46 h 1004"/>
                  <a:gd name="T28" fmla="*/ 388 w 726"/>
                  <a:gd name="T29" fmla="*/ 14 h 1004"/>
                  <a:gd name="T30" fmla="*/ 316 w 726"/>
                  <a:gd name="T31" fmla="*/ 0 h 1004"/>
                  <a:gd name="T32" fmla="*/ 244 w 726"/>
                  <a:gd name="T33" fmla="*/ 9 h 1004"/>
                  <a:gd name="T34" fmla="*/ 179 w 726"/>
                  <a:gd name="T35" fmla="*/ 35 h 1004"/>
                  <a:gd name="T36" fmla="*/ 121 w 726"/>
                  <a:gd name="T37" fmla="*/ 79 h 1004"/>
                  <a:gd name="T38" fmla="*/ 74 w 726"/>
                  <a:gd name="T39" fmla="*/ 139 h 1004"/>
                  <a:gd name="T40" fmla="*/ 38 w 726"/>
                  <a:gd name="T41" fmla="*/ 211 h 1004"/>
                  <a:gd name="T42" fmla="*/ 13 w 726"/>
                  <a:gd name="T43" fmla="*/ 294 h 1004"/>
                  <a:gd name="T44" fmla="*/ 1 w 726"/>
                  <a:gd name="T45" fmla="*/ 387 h 1004"/>
                  <a:gd name="T46" fmla="*/ 3 w 726"/>
                  <a:gd name="T47" fmla="*/ 486 h 1004"/>
                  <a:gd name="T48" fmla="*/ 20 w 726"/>
                  <a:gd name="T49" fmla="*/ 589 h 1004"/>
                  <a:gd name="T50" fmla="*/ 50 w 726"/>
                  <a:gd name="T51" fmla="*/ 683 h 1004"/>
                  <a:gd name="T52" fmla="*/ 91 w 726"/>
                  <a:gd name="T53" fmla="*/ 770 h 1004"/>
                  <a:gd name="T54" fmla="*/ 142 w 726"/>
                  <a:gd name="T55" fmla="*/ 845 h 1004"/>
                  <a:gd name="T56" fmla="*/ 201 w 726"/>
                  <a:gd name="T57" fmla="*/ 909 h 1004"/>
                  <a:gd name="T58" fmla="*/ 267 w 726"/>
                  <a:gd name="T59" fmla="*/ 958 h 1004"/>
                  <a:gd name="T60" fmla="*/ 337 w 726"/>
                  <a:gd name="T61" fmla="*/ 990 h 1004"/>
                  <a:gd name="T62" fmla="*/ 409 w 726"/>
                  <a:gd name="T63" fmla="*/ 1004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26" h="1004">
                    <a:moveTo>
                      <a:pt x="445" y="1004"/>
                    </a:moveTo>
                    <a:lnTo>
                      <a:pt x="482" y="997"/>
                    </a:lnTo>
                    <a:lnTo>
                      <a:pt x="515" y="986"/>
                    </a:lnTo>
                    <a:lnTo>
                      <a:pt x="547" y="970"/>
                    </a:lnTo>
                    <a:lnTo>
                      <a:pt x="577" y="949"/>
                    </a:lnTo>
                    <a:lnTo>
                      <a:pt x="605" y="926"/>
                    </a:lnTo>
                    <a:lnTo>
                      <a:pt x="630" y="898"/>
                    </a:lnTo>
                    <a:lnTo>
                      <a:pt x="652" y="866"/>
                    </a:lnTo>
                    <a:lnTo>
                      <a:pt x="672" y="831"/>
                    </a:lnTo>
                    <a:lnTo>
                      <a:pt x="689" y="794"/>
                    </a:lnTo>
                    <a:lnTo>
                      <a:pt x="702" y="754"/>
                    </a:lnTo>
                    <a:lnTo>
                      <a:pt x="714" y="711"/>
                    </a:lnTo>
                    <a:lnTo>
                      <a:pt x="721" y="665"/>
                    </a:lnTo>
                    <a:lnTo>
                      <a:pt x="725" y="618"/>
                    </a:lnTo>
                    <a:lnTo>
                      <a:pt x="726" y="569"/>
                    </a:lnTo>
                    <a:lnTo>
                      <a:pt x="723" y="519"/>
                    </a:lnTo>
                    <a:lnTo>
                      <a:pt x="716" y="468"/>
                    </a:lnTo>
                    <a:lnTo>
                      <a:pt x="707" y="417"/>
                    </a:lnTo>
                    <a:lnTo>
                      <a:pt x="693" y="368"/>
                    </a:lnTo>
                    <a:lnTo>
                      <a:pt x="676" y="321"/>
                    </a:lnTo>
                    <a:lnTo>
                      <a:pt x="656" y="276"/>
                    </a:lnTo>
                    <a:lnTo>
                      <a:pt x="634" y="235"/>
                    </a:lnTo>
                    <a:lnTo>
                      <a:pt x="609" y="194"/>
                    </a:lnTo>
                    <a:lnTo>
                      <a:pt x="582" y="158"/>
                    </a:lnTo>
                    <a:lnTo>
                      <a:pt x="554" y="125"/>
                    </a:lnTo>
                    <a:lnTo>
                      <a:pt x="524" y="95"/>
                    </a:lnTo>
                    <a:lnTo>
                      <a:pt x="492" y="68"/>
                    </a:lnTo>
                    <a:lnTo>
                      <a:pt x="458" y="46"/>
                    </a:lnTo>
                    <a:lnTo>
                      <a:pt x="423" y="28"/>
                    </a:lnTo>
                    <a:lnTo>
                      <a:pt x="388" y="14"/>
                    </a:lnTo>
                    <a:lnTo>
                      <a:pt x="352" y="6"/>
                    </a:lnTo>
                    <a:lnTo>
                      <a:pt x="316" y="0"/>
                    </a:lnTo>
                    <a:lnTo>
                      <a:pt x="279" y="2"/>
                    </a:lnTo>
                    <a:lnTo>
                      <a:pt x="244" y="9"/>
                    </a:lnTo>
                    <a:lnTo>
                      <a:pt x="209" y="20"/>
                    </a:lnTo>
                    <a:lnTo>
                      <a:pt x="179" y="35"/>
                    </a:lnTo>
                    <a:lnTo>
                      <a:pt x="149" y="56"/>
                    </a:lnTo>
                    <a:lnTo>
                      <a:pt x="121" y="79"/>
                    </a:lnTo>
                    <a:lnTo>
                      <a:pt x="96" y="107"/>
                    </a:lnTo>
                    <a:lnTo>
                      <a:pt x="74" y="139"/>
                    </a:lnTo>
                    <a:lnTo>
                      <a:pt x="54" y="174"/>
                    </a:lnTo>
                    <a:lnTo>
                      <a:pt x="38" y="211"/>
                    </a:lnTo>
                    <a:lnTo>
                      <a:pt x="24" y="251"/>
                    </a:lnTo>
                    <a:lnTo>
                      <a:pt x="13" y="294"/>
                    </a:lnTo>
                    <a:lnTo>
                      <a:pt x="6" y="340"/>
                    </a:lnTo>
                    <a:lnTo>
                      <a:pt x="1" y="387"/>
                    </a:lnTo>
                    <a:lnTo>
                      <a:pt x="0" y="436"/>
                    </a:lnTo>
                    <a:lnTo>
                      <a:pt x="3" y="486"/>
                    </a:lnTo>
                    <a:lnTo>
                      <a:pt x="10" y="537"/>
                    </a:lnTo>
                    <a:lnTo>
                      <a:pt x="20" y="589"/>
                    </a:lnTo>
                    <a:lnTo>
                      <a:pt x="33" y="637"/>
                    </a:lnTo>
                    <a:lnTo>
                      <a:pt x="50" y="683"/>
                    </a:lnTo>
                    <a:lnTo>
                      <a:pt x="70" y="729"/>
                    </a:lnTo>
                    <a:lnTo>
                      <a:pt x="91" y="770"/>
                    </a:lnTo>
                    <a:lnTo>
                      <a:pt x="116" y="809"/>
                    </a:lnTo>
                    <a:lnTo>
                      <a:pt x="142" y="845"/>
                    </a:lnTo>
                    <a:lnTo>
                      <a:pt x="172" y="879"/>
                    </a:lnTo>
                    <a:lnTo>
                      <a:pt x="201" y="909"/>
                    </a:lnTo>
                    <a:lnTo>
                      <a:pt x="233" y="936"/>
                    </a:lnTo>
                    <a:lnTo>
                      <a:pt x="267" y="958"/>
                    </a:lnTo>
                    <a:lnTo>
                      <a:pt x="302" y="976"/>
                    </a:lnTo>
                    <a:lnTo>
                      <a:pt x="337" y="990"/>
                    </a:lnTo>
                    <a:lnTo>
                      <a:pt x="373" y="999"/>
                    </a:lnTo>
                    <a:lnTo>
                      <a:pt x="409" y="1004"/>
                    </a:lnTo>
                    <a:lnTo>
                      <a:pt x="445" y="1004"/>
                    </a:lnTo>
                    <a:close/>
                  </a:path>
                </a:pathLst>
              </a:custGeom>
              <a:solidFill>
                <a:srgbClr val="AA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8" name="Freeform 168"/>
              <p:cNvSpPr>
                <a:spLocks/>
              </p:cNvSpPr>
              <p:nvPr/>
            </p:nvSpPr>
            <p:spPr bwMode="auto">
              <a:xfrm>
                <a:off x="3476" y="1696"/>
                <a:ext cx="344" cy="479"/>
              </a:xfrm>
              <a:custGeom>
                <a:avLst/>
                <a:gdLst>
                  <a:gd name="T0" fmla="*/ 455 w 687"/>
                  <a:gd name="T1" fmla="*/ 952 h 957"/>
                  <a:gd name="T2" fmla="*/ 518 w 687"/>
                  <a:gd name="T3" fmla="*/ 925 h 957"/>
                  <a:gd name="T4" fmla="*/ 571 w 687"/>
                  <a:gd name="T5" fmla="*/ 884 h 957"/>
                  <a:gd name="T6" fmla="*/ 617 w 687"/>
                  <a:gd name="T7" fmla="*/ 827 h 957"/>
                  <a:gd name="T8" fmla="*/ 652 w 687"/>
                  <a:gd name="T9" fmla="*/ 758 h 957"/>
                  <a:gd name="T10" fmla="*/ 676 w 687"/>
                  <a:gd name="T11" fmla="*/ 678 h 957"/>
                  <a:gd name="T12" fmla="*/ 687 w 687"/>
                  <a:gd name="T13" fmla="*/ 590 h 957"/>
                  <a:gd name="T14" fmla="*/ 684 w 687"/>
                  <a:gd name="T15" fmla="*/ 495 h 957"/>
                  <a:gd name="T16" fmla="*/ 669 w 687"/>
                  <a:gd name="T17" fmla="*/ 398 h 957"/>
                  <a:gd name="T18" fmla="*/ 639 w 687"/>
                  <a:gd name="T19" fmla="*/ 305 h 957"/>
                  <a:gd name="T20" fmla="*/ 600 w 687"/>
                  <a:gd name="T21" fmla="*/ 222 h 957"/>
                  <a:gd name="T22" fmla="*/ 551 w 687"/>
                  <a:gd name="T23" fmla="*/ 150 h 957"/>
                  <a:gd name="T24" fmla="*/ 495 w 687"/>
                  <a:gd name="T25" fmla="*/ 89 h 957"/>
                  <a:gd name="T26" fmla="*/ 434 w 687"/>
                  <a:gd name="T27" fmla="*/ 43 h 957"/>
                  <a:gd name="T28" fmla="*/ 367 w 687"/>
                  <a:gd name="T29" fmla="*/ 12 h 957"/>
                  <a:gd name="T30" fmla="*/ 298 w 687"/>
                  <a:gd name="T31" fmla="*/ 0 h 957"/>
                  <a:gd name="T32" fmla="*/ 230 w 687"/>
                  <a:gd name="T33" fmla="*/ 5 h 957"/>
                  <a:gd name="T34" fmla="*/ 167 w 687"/>
                  <a:gd name="T35" fmla="*/ 32 h 957"/>
                  <a:gd name="T36" fmla="*/ 114 w 687"/>
                  <a:gd name="T37" fmla="*/ 73 h 957"/>
                  <a:gd name="T38" fmla="*/ 69 w 687"/>
                  <a:gd name="T39" fmla="*/ 130 h 957"/>
                  <a:gd name="T40" fmla="*/ 34 w 687"/>
                  <a:gd name="T41" fmla="*/ 200 h 957"/>
                  <a:gd name="T42" fmla="*/ 11 w 687"/>
                  <a:gd name="T43" fmla="*/ 279 h 957"/>
                  <a:gd name="T44" fmla="*/ 0 w 687"/>
                  <a:gd name="T45" fmla="*/ 368 h 957"/>
                  <a:gd name="T46" fmla="*/ 1 w 687"/>
                  <a:gd name="T47" fmla="*/ 462 h 957"/>
                  <a:gd name="T48" fmla="*/ 18 w 687"/>
                  <a:gd name="T49" fmla="*/ 559 h 957"/>
                  <a:gd name="T50" fmla="*/ 47 w 687"/>
                  <a:gd name="T51" fmla="*/ 652 h 957"/>
                  <a:gd name="T52" fmla="*/ 86 w 687"/>
                  <a:gd name="T53" fmla="*/ 735 h 957"/>
                  <a:gd name="T54" fmla="*/ 135 w 687"/>
                  <a:gd name="T55" fmla="*/ 807 h 957"/>
                  <a:gd name="T56" fmla="*/ 191 w 687"/>
                  <a:gd name="T57" fmla="*/ 869 h 957"/>
                  <a:gd name="T58" fmla="*/ 252 w 687"/>
                  <a:gd name="T59" fmla="*/ 914 h 957"/>
                  <a:gd name="T60" fmla="*/ 318 w 687"/>
                  <a:gd name="T61" fmla="*/ 945 h 957"/>
                  <a:gd name="T62" fmla="*/ 386 w 687"/>
                  <a:gd name="T63" fmla="*/ 957 h 9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7" h="957">
                    <a:moveTo>
                      <a:pt x="421" y="957"/>
                    </a:moveTo>
                    <a:lnTo>
                      <a:pt x="455" y="952"/>
                    </a:lnTo>
                    <a:lnTo>
                      <a:pt x="487" y="941"/>
                    </a:lnTo>
                    <a:lnTo>
                      <a:pt x="518" y="925"/>
                    </a:lnTo>
                    <a:lnTo>
                      <a:pt x="546" y="906"/>
                    </a:lnTo>
                    <a:lnTo>
                      <a:pt x="571" y="884"/>
                    </a:lnTo>
                    <a:lnTo>
                      <a:pt x="594" y="857"/>
                    </a:lnTo>
                    <a:lnTo>
                      <a:pt x="617" y="827"/>
                    </a:lnTo>
                    <a:lnTo>
                      <a:pt x="635" y="794"/>
                    </a:lnTo>
                    <a:lnTo>
                      <a:pt x="652" y="758"/>
                    </a:lnTo>
                    <a:lnTo>
                      <a:pt x="664" y="719"/>
                    </a:lnTo>
                    <a:lnTo>
                      <a:pt x="676" y="678"/>
                    </a:lnTo>
                    <a:lnTo>
                      <a:pt x="682" y="635"/>
                    </a:lnTo>
                    <a:lnTo>
                      <a:pt x="687" y="590"/>
                    </a:lnTo>
                    <a:lnTo>
                      <a:pt x="687" y="544"/>
                    </a:lnTo>
                    <a:lnTo>
                      <a:pt x="684" y="495"/>
                    </a:lnTo>
                    <a:lnTo>
                      <a:pt x="678" y="447"/>
                    </a:lnTo>
                    <a:lnTo>
                      <a:pt x="669" y="398"/>
                    </a:lnTo>
                    <a:lnTo>
                      <a:pt x="656" y="351"/>
                    </a:lnTo>
                    <a:lnTo>
                      <a:pt x="639" y="305"/>
                    </a:lnTo>
                    <a:lnTo>
                      <a:pt x="621" y="262"/>
                    </a:lnTo>
                    <a:lnTo>
                      <a:pt x="600" y="222"/>
                    </a:lnTo>
                    <a:lnTo>
                      <a:pt x="576" y="184"/>
                    </a:lnTo>
                    <a:lnTo>
                      <a:pt x="551" y="150"/>
                    </a:lnTo>
                    <a:lnTo>
                      <a:pt x="525" y="118"/>
                    </a:lnTo>
                    <a:lnTo>
                      <a:pt x="495" y="89"/>
                    </a:lnTo>
                    <a:lnTo>
                      <a:pt x="465" y="64"/>
                    </a:lnTo>
                    <a:lnTo>
                      <a:pt x="434" y="43"/>
                    </a:lnTo>
                    <a:lnTo>
                      <a:pt x="400" y="25"/>
                    </a:lnTo>
                    <a:lnTo>
                      <a:pt x="367" y="12"/>
                    </a:lnTo>
                    <a:lnTo>
                      <a:pt x="333" y="4"/>
                    </a:lnTo>
                    <a:lnTo>
                      <a:pt x="298" y="0"/>
                    </a:lnTo>
                    <a:lnTo>
                      <a:pt x="263" y="0"/>
                    </a:lnTo>
                    <a:lnTo>
                      <a:pt x="230" y="5"/>
                    </a:lnTo>
                    <a:lnTo>
                      <a:pt x="198" y="16"/>
                    </a:lnTo>
                    <a:lnTo>
                      <a:pt x="167" y="32"/>
                    </a:lnTo>
                    <a:lnTo>
                      <a:pt x="139" y="51"/>
                    </a:lnTo>
                    <a:lnTo>
                      <a:pt x="114" y="73"/>
                    </a:lnTo>
                    <a:lnTo>
                      <a:pt x="90" y="100"/>
                    </a:lnTo>
                    <a:lnTo>
                      <a:pt x="69" y="130"/>
                    </a:lnTo>
                    <a:lnTo>
                      <a:pt x="50" y="164"/>
                    </a:lnTo>
                    <a:lnTo>
                      <a:pt x="34" y="200"/>
                    </a:lnTo>
                    <a:lnTo>
                      <a:pt x="20" y="238"/>
                    </a:lnTo>
                    <a:lnTo>
                      <a:pt x="11" y="279"/>
                    </a:lnTo>
                    <a:lnTo>
                      <a:pt x="4" y="322"/>
                    </a:lnTo>
                    <a:lnTo>
                      <a:pt x="0" y="368"/>
                    </a:lnTo>
                    <a:lnTo>
                      <a:pt x="0" y="413"/>
                    </a:lnTo>
                    <a:lnTo>
                      <a:pt x="1" y="462"/>
                    </a:lnTo>
                    <a:lnTo>
                      <a:pt x="8" y="510"/>
                    </a:lnTo>
                    <a:lnTo>
                      <a:pt x="18" y="559"/>
                    </a:lnTo>
                    <a:lnTo>
                      <a:pt x="30" y="606"/>
                    </a:lnTo>
                    <a:lnTo>
                      <a:pt x="47" y="652"/>
                    </a:lnTo>
                    <a:lnTo>
                      <a:pt x="65" y="695"/>
                    </a:lnTo>
                    <a:lnTo>
                      <a:pt x="86" y="735"/>
                    </a:lnTo>
                    <a:lnTo>
                      <a:pt x="108" y="773"/>
                    </a:lnTo>
                    <a:lnTo>
                      <a:pt x="135" y="807"/>
                    </a:lnTo>
                    <a:lnTo>
                      <a:pt x="162" y="839"/>
                    </a:lnTo>
                    <a:lnTo>
                      <a:pt x="191" y="869"/>
                    </a:lnTo>
                    <a:lnTo>
                      <a:pt x="222" y="894"/>
                    </a:lnTo>
                    <a:lnTo>
                      <a:pt x="252" y="914"/>
                    </a:lnTo>
                    <a:lnTo>
                      <a:pt x="284" y="932"/>
                    </a:lnTo>
                    <a:lnTo>
                      <a:pt x="318" y="945"/>
                    </a:lnTo>
                    <a:lnTo>
                      <a:pt x="353" y="953"/>
                    </a:lnTo>
                    <a:lnTo>
                      <a:pt x="386" y="957"/>
                    </a:lnTo>
                    <a:lnTo>
                      <a:pt x="421" y="957"/>
                    </a:lnTo>
                    <a:close/>
                  </a:path>
                </a:pathLst>
              </a:custGeom>
              <a:solidFill>
                <a:srgbClr val="9BF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49" name="Freeform 169"/>
              <p:cNvSpPr>
                <a:spLocks/>
              </p:cNvSpPr>
              <p:nvPr/>
            </p:nvSpPr>
            <p:spPr bwMode="auto">
              <a:xfrm>
                <a:off x="3485" y="1707"/>
                <a:ext cx="325" cy="458"/>
              </a:xfrm>
              <a:custGeom>
                <a:avLst/>
                <a:gdLst>
                  <a:gd name="T0" fmla="*/ 431 w 649"/>
                  <a:gd name="T1" fmla="*/ 909 h 916"/>
                  <a:gd name="T2" fmla="*/ 490 w 649"/>
                  <a:gd name="T3" fmla="*/ 884 h 916"/>
                  <a:gd name="T4" fmla="*/ 542 w 649"/>
                  <a:gd name="T5" fmla="*/ 843 h 916"/>
                  <a:gd name="T6" fmla="*/ 583 w 649"/>
                  <a:gd name="T7" fmla="*/ 789 h 916"/>
                  <a:gd name="T8" fmla="*/ 617 w 649"/>
                  <a:gd name="T9" fmla="*/ 724 h 916"/>
                  <a:gd name="T10" fmla="*/ 639 w 649"/>
                  <a:gd name="T11" fmla="*/ 648 h 916"/>
                  <a:gd name="T12" fmla="*/ 649 w 649"/>
                  <a:gd name="T13" fmla="*/ 563 h 916"/>
                  <a:gd name="T14" fmla="*/ 646 w 649"/>
                  <a:gd name="T15" fmla="*/ 473 h 916"/>
                  <a:gd name="T16" fmla="*/ 631 w 649"/>
                  <a:gd name="T17" fmla="*/ 380 h 916"/>
                  <a:gd name="T18" fmla="*/ 604 w 649"/>
                  <a:gd name="T19" fmla="*/ 292 h 916"/>
                  <a:gd name="T20" fmla="*/ 567 w 649"/>
                  <a:gd name="T21" fmla="*/ 212 h 916"/>
                  <a:gd name="T22" fmla="*/ 522 w 649"/>
                  <a:gd name="T23" fmla="*/ 143 h 916"/>
                  <a:gd name="T24" fmla="*/ 469 w 649"/>
                  <a:gd name="T25" fmla="*/ 86 h 916"/>
                  <a:gd name="T26" fmla="*/ 410 w 649"/>
                  <a:gd name="T27" fmla="*/ 41 h 916"/>
                  <a:gd name="T28" fmla="*/ 347 w 649"/>
                  <a:gd name="T29" fmla="*/ 12 h 916"/>
                  <a:gd name="T30" fmla="*/ 283 w 649"/>
                  <a:gd name="T31" fmla="*/ 0 h 916"/>
                  <a:gd name="T32" fmla="*/ 219 w 649"/>
                  <a:gd name="T33" fmla="*/ 7 h 916"/>
                  <a:gd name="T34" fmla="*/ 160 w 649"/>
                  <a:gd name="T35" fmla="*/ 32 h 916"/>
                  <a:gd name="T36" fmla="*/ 109 w 649"/>
                  <a:gd name="T37" fmla="*/ 72 h 916"/>
                  <a:gd name="T38" fmla="*/ 67 w 649"/>
                  <a:gd name="T39" fmla="*/ 126 h 916"/>
                  <a:gd name="T40" fmla="*/ 33 w 649"/>
                  <a:gd name="T41" fmla="*/ 191 h 916"/>
                  <a:gd name="T42" fmla="*/ 11 w 649"/>
                  <a:gd name="T43" fmla="*/ 267 h 916"/>
                  <a:gd name="T44" fmla="*/ 0 w 649"/>
                  <a:gd name="T45" fmla="*/ 352 h 916"/>
                  <a:gd name="T46" fmla="*/ 2 w 649"/>
                  <a:gd name="T47" fmla="*/ 442 h 916"/>
                  <a:gd name="T48" fmla="*/ 18 w 649"/>
                  <a:gd name="T49" fmla="*/ 535 h 916"/>
                  <a:gd name="T50" fmla="*/ 44 w 649"/>
                  <a:gd name="T51" fmla="*/ 623 h 916"/>
                  <a:gd name="T52" fmla="*/ 82 w 649"/>
                  <a:gd name="T53" fmla="*/ 703 h 916"/>
                  <a:gd name="T54" fmla="*/ 128 w 649"/>
                  <a:gd name="T55" fmla="*/ 773 h 916"/>
                  <a:gd name="T56" fmla="*/ 181 w 649"/>
                  <a:gd name="T57" fmla="*/ 829 h 916"/>
                  <a:gd name="T58" fmla="*/ 240 w 649"/>
                  <a:gd name="T59" fmla="*/ 874 h 916"/>
                  <a:gd name="T60" fmla="*/ 301 w 649"/>
                  <a:gd name="T61" fmla="*/ 903 h 916"/>
                  <a:gd name="T62" fmla="*/ 367 w 649"/>
                  <a:gd name="T63" fmla="*/ 916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49" h="916">
                    <a:moveTo>
                      <a:pt x="399" y="914"/>
                    </a:moveTo>
                    <a:lnTo>
                      <a:pt x="431" y="909"/>
                    </a:lnTo>
                    <a:lnTo>
                      <a:pt x="462" y="899"/>
                    </a:lnTo>
                    <a:lnTo>
                      <a:pt x="490" y="884"/>
                    </a:lnTo>
                    <a:lnTo>
                      <a:pt x="516" y="866"/>
                    </a:lnTo>
                    <a:lnTo>
                      <a:pt x="542" y="843"/>
                    </a:lnTo>
                    <a:lnTo>
                      <a:pt x="564" y="818"/>
                    </a:lnTo>
                    <a:lnTo>
                      <a:pt x="583" y="789"/>
                    </a:lnTo>
                    <a:lnTo>
                      <a:pt x="602" y="757"/>
                    </a:lnTo>
                    <a:lnTo>
                      <a:pt x="617" y="724"/>
                    </a:lnTo>
                    <a:lnTo>
                      <a:pt x="630" y="687"/>
                    </a:lnTo>
                    <a:lnTo>
                      <a:pt x="639" y="648"/>
                    </a:lnTo>
                    <a:lnTo>
                      <a:pt x="645" y="606"/>
                    </a:lnTo>
                    <a:lnTo>
                      <a:pt x="649" y="563"/>
                    </a:lnTo>
                    <a:lnTo>
                      <a:pt x="649" y="519"/>
                    </a:lnTo>
                    <a:lnTo>
                      <a:pt x="646" y="473"/>
                    </a:lnTo>
                    <a:lnTo>
                      <a:pt x="641" y="426"/>
                    </a:lnTo>
                    <a:lnTo>
                      <a:pt x="631" y="380"/>
                    </a:lnTo>
                    <a:lnTo>
                      <a:pt x="620" y="334"/>
                    </a:lnTo>
                    <a:lnTo>
                      <a:pt x="604" y="292"/>
                    </a:lnTo>
                    <a:lnTo>
                      <a:pt x="588" y="251"/>
                    </a:lnTo>
                    <a:lnTo>
                      <a:pt x="567" y="212"/>
                    </a:lnTo>
                    <a:lnTo>
                      <a:pt x="546" y="176"/>
                    </a:lnTo>
                    <a:lnTo>
                      <a:pt x="522" y="143"/>
                    </a:lnTo>
                    <a:lnTo>
                      <a:pt x="495" y="113"/>
                    </a:lnTo>
                    <a:lnTo>
                      <a:pt x="469" y="86"/>
                    </a:lnTo>
                    <a:lnTo>
                      <a:pt x="440" y="62"/>
                    </a:lnTo>
                    <a:lnTo>
                      <a:pt x="410" y="41"/>
                    </a:lnTo>
                    <a:lnTo>
                      <a:pt x="380" y="25"/>
                    </a:lnTo>
                    <a:lnTo>
                      <a:pt x="347" y="12"/>
                    </a:lnTo>
                    <a:lnTo>
                      <a:pt x="315" y="4"/>
                    </a:lnTo>
                    <a:lnTo>
                      <a:pt x="283" y="0"/>
                    </a:lnTo>
                    <a:lnTo>
                      <a:pt x="251" y="1"/>
                    </a:lnTo>
                    <a:lnTo>
                      <a:pt x="219" y="7"/>
                    </a:lnTo>
                    <a:lnTo>
                      <a:pt x="188" y="16"/>
                    </a:lnTo>
                    <a:lnTo>
                      <a:pt x="160" y="32"/>
                    </a:lnTo>
                    <a:lnTo>
                      <a:pt x="134" y="50"/>
                    </a:lnTo>
                    <a:lnTo>
                      <a:pt x="109" y="72"/>
                    </a:lnTo>
                    <a:lnTo>
                      <a:pt x="86" y="97"/>
                    </a:lnTo>
                    <a:lnTo>
                      <a:pt x="67" y="126"/>
                    </a:lnTo>
                    <a:lnTo>
                      <a:pt x="49" y="158"/>
                    </a:lnTo>
                    <a:lnTo>
                      <a:pt x="33" y="191"/>
                    </a:lnTo>
                    <a:lnTo>
                      <a:pt x="21" y="229"/>
                    </a:lnTo>
                    <a:lnTo>
                      <a:pt x="11" y="267"/>
                    </a:lnTo>
                    <a:lnTo>
                      <a:pt x="4" y="309"/>
                    </a:lnTo>
                    <a:lnTo>
                      <a:pt x="0" y="352"/>
                    </a:lnTo>
                    <a:lnTo>
                      <a:pt x="0" y="397"/>
                    </a:lnTo>
                    <a:lnTo>
                      <a:pt x="2" y="442"/>
                    </a:lnTo>
                    <a:lnTo>
                      <a:pt x="8" y="489"/>
                    </a:lnTo>
                    <a:lnTo>
                      <a:pt x="18" y="535"/>
                    </a:lnTo>
                    <a:lnTo>
                      <a:pt x="29" y="581"/>
                    </a:lnTo>
                    <a:lnTo>
                      <a:pt x="44" y="623"/>
                    </a:lnTo>
                    <a:lnTo>
                      <a:pt x="61" y="664"/>
                    </a:lnTo>
                    <a:lnTo>
                      <a:pt x="82" y="703"/>
                    </a:lnTo>
                    <a:lnTo>
                      <a:pt x="103" y="739"/>
                    </a:lnTo>
                    <a:lnTo>
                      <a:pt x="128" y="773"/>
                    </a:lnTo>
                    <a:lnTo>
                      <a:pt x="153" y="802"/>
                    </a:lnTo>
                    <a:lnTo>
                      <a:pt x="181" y="829"/>
                    </a:lnTo>
                    <a:lnTo>
                      <a:pt x="209" y="853"/>
                    </a:lnTo>
                    <a:lnTo>
                      <a:pt x="240" y="874"/>
                    </a:lnTo>
                    <a:lnTo>
                      <a:pt x="271" y="891"/>
                    </a:lnTo>
                    <a:lnTo>
                      <a:pt x="301" y="903"/>
                    </a:lnTo>
                    <a:lnTo>
                      <a:pt x="333" y="911"/>
                    </a:lnTo>
                    <a:lnTo>
                      <a:pt x="367" y="916"/>
                    </a:lnTo>
                    <a:lnTo>
                      <a:pt x="399" y="914"/>
                    </a:lnTo>
                    <a:close/>
                  </a:path>
                </a:pathLst>
              </a:custGeom>
              <a:solidFill>
                <a:srgbClr val="8EF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0" name="Freeform 170"/>
              <p:cNvSpPr>
                <a:spLocks/>
              </p:cNvSpPr>
              <p:nvPr/>
            </p:nvSpPr>
            <p:spPr bwMode="auto">
              <a:xfrm>
                <a:off x="3494" y="1719"/>
                <a:ext cx="307" cy="434"/>
              </a:xfrm>
              <a:custGeom>
                <a:avLst/>
                <a:gdLst>
                  <a:gd name="T0" fmla="*/ 408 w 613"/>
                  <a:gd name="T1" fmla="*/ 863 h 869"/>
                  <a:gd name="T2" fmla="*/ 462 w 613"/>
                  <a:gd name="T3" fmla="*/ 841 h 869"/>
                  <a:gd name="T4" fmla="*/ 511 w 613"/>
                  <a:gd name="T5" fmla="*/ 802 h 869"/>
                  <a:gd name="T6" fmla="*/ 550 w 613"/>
                  <a:gd name="T7" fmla="*/ 751 h 869"/>
                  <a:gd name="T8" fmla="*/ 581 w 613"/>
                  <a:gd name="T9" fmla="*/ 689 h 869"/>
                  <a:gd name="T10" fmla="*/ 602 w 613"/>
                  <a:gd name="T11" fmla="*/ 616 h 869"/>
                  <a:gd name="T12" fmla="*/ 612 w 613"/>
                  <a:gd name="T13" fmla="*/ 536 h 869"/>
                  <a:gd name="T14" fmla="*/ 610 w 613"/>
                  <a:gd name="T15" fmla="*/ 450 h 869"/>
                  <a:gd name="T16" fmla="*/ 596 w 613"/>
                  <a:gd name="T17" fmla="*/ 361 h 869"/>
                  <a:gd name="T18" fmla="*/ 570 w 613"/>
                  <a:gd name="T19" fmla="*/ 278 h 869"/>
                  <a:gd name="T20" fmla="*/ 535 w 613"/>
                  <a:gd name="T21" fmla="*/ 203 h 869"/>
                  <a:gd name="T22" fmla="*/ 491 w 613"/>
                  <a:gd name="T23" fmla="*/ 136 h 869"/>
                  <a:gd name="T24" fmla="*/ 441 w 613"/>
                  <a:gd name="T25" fmla="*/ 82 h 869"/>
                  <a:gd name="T26" fmla="*/ 387 w 613"/>
                  <a:gd name="T27" fmla="*/ 39 h 869"/>
                  <a:gd name="T28" fmla="*/ 328 w 613"/>
                  <a:gd name="T29" fmla="*/ 11 h 869"/>
                  <a:gd name="T30" fmla="*/ 267 w 613"/>
                  <a:gd name="T31" fmla="*/ 0 h 869"/>
                  <a:gd name="T32" fmla="*/ 207 w 613"/>
                  <a:gd name="T33" fmla="*/ 6 h 869"/>
                  <a:gd name="T34" fmla="*/ 151 w 613"/>
                  <a:gd name="T35" fmla="*/ 28 h 869"/>
                  <a:gd name="T36" fmla="*/ 103 w 613"/>
                  <a:gd name="T37" fmla="*/ 67 h 869"/>
                  <a:gd name="T38" fmla="*/ 63 w 613"/>
                  <a:gd name="T39" fmla="*/ 118 h 869"/>
                  <a:gd name="T40" fmla="*/ 32 w 613"/>
                  <a:gd name="T41" fmla="*/ 181 h 869"/>
                  <a:gd name="T42" fmla="*/ 11 w 613"/>
                  <a:gd name="T43" fmla="*/ 253 h 869"/>
                  <a:gd name="T44" fmla="*/ 1 w 613"/>
                  <a:gd name="T45" fmla="*/ 333 h 869"/>
                  <a:gd name="T46" fmla="*/ 3 w 613"/>
                  <a:gd name="T47" fmla="*/ 419 h 869"/>
                  <a:gd name="T48" fmla="*/ 17 w 613"/>
                  <a:gd name="T49" fmla="*/ 508 h 869"/>
                  <a:gd name="T50" fmla="*/ 43 w 613"/>
                  <a:gd name="T51" fmla="*/ 591 h 869"/>
                  <a:gd name="T52" fmla="*/ 78 w 613"/>
                  <a:gd name="T53" fmla="*/ 666 h 869"/>
                  <a:gd name="T54" fmla="*/ 121 w 613"/>
                  <a:gd name="T55" fmla="*/ 733 h 869"/>
                  <a:gd name="T56" fmla="*/ 172 w 613"/>
                  <a:gd name="T57" fmla="*/ 787 h 869"/>
                  <a:gd name="T58" fmla="*/ 226 w 613"/>
                  <a:gd name="T59" fmla="*/ 830 h 869"/>
                  <a:gd name="T60" fmla="*/ 285 w 613"/>
                  <a:gd name="T61" fmla="*/ 858 h 869"/>
                  <a:gd name="T62" fmla="*/ 346 w 613"/>
                  <a:gd name="T63" fmla="*/ 869 h 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13" h="869">
                    <a:moveTo>
                      <a:pt x="377" y="869"/>
                    </a:moveTo>
                    <a:lnTo>
                      <a:pt x="408" y="863"/>
                    </a:lnTo>
                    <a:lnTo>
                      <a:pt x="436" y="854"/>
                    </a:lnTo>
                    <a:lnTo>
                      <a:pt x="462" y="841"/>
                    </a:lnTo>
                    <a:lnTo>
                      <a:pt x="487" y="823"/>
                    </a:lnTo>
                    <a:lnTo>
                      <a:pt x="511" y="802"/>
                    </a:lnTo>
                    <a:lnTo>
                      <a:pt x="532" y="779"/>
                    </a:lnTo>
                    <a:lnTo>
                      <a:pt x="550" y="751"/>
                    </a:lnTo>
                    <a:lnTo>
                      <a:pt x="567" y="720"/>
                    </a:lnTo>
                    <a:lnTo>
                      <a:pt x="581" y="689"/>
                    </a:lnTo>
                    <a:lnTo>
                      <a:pt x="592" y="654"/>
                    </a:lnTo>
                    <a:lnTo>
                      <a:pt x="602" y="616"/>
                    </a:lnTo>
                    <a:lnTo>
                      <a:pt x="609" y="576"/>
                    </a:lnTo>
                    <a:lnTo>
                      <a:pt x="612" y="536"/>
                    </a:lnTo>
                    <a:lnTo>
                      <a:pt x="613" y="494"/>
                    </a:lnTo>
                    <a:lnTo>
                      <a:pt x="610" y="450"/>
                    </a:lnTo>
                    <a:lnTo>
                      <a:pt x="605" y="405"/>
                    </a:lnTo>
                    <a:lnTo>
                      <a:pt x="596" y="361"/>
                    </a:lnTo>
                    <a:lnTo>
                      <a:pt x="584" y="319"/>
                    </a:lnTo>
                    <a:lnTo>
                      <a:pt x="570" y="278"/>
                    </a:lnTo>
                    <a:lnTo>
                      <a:pt x="554" y="239"/>
                    </a:lnTo>
                    <a:lnTo>
                      <a:pt x="535" y="203"/>
                    </a:lnTo>
                    <a:lnTo>
                      <a:pt x="514" y="168"/>
                    </a:lnTo>
                    <a:lnTo>
                      <a:pt x="491" y="136"/>
                    </a:lnTo>
                    <a:lnTo>
                      <a:pt x="468" y="107"/>
                    </a:lnTo>
                    <a:lnTo>
                      <a:pt x="441" y="82"/>
                    </a:lnTo>
                    <a:lnTo>
                      <a:pt x="415" y="58"/>
                    </a:lnTo>
                    <a:lnTo>
                      <a:pt x="387" y="39"/>
                    </a:lnTo>
                    <a:lnTo>
                      <a:pt x="357" y="24"/>
                    </a:lnTo>
                    <a:lnTo>
                      <a:pt x="328" y="11"/>
                    </a:lnTo>
                    <a:lnTo>
                      <a:pt x="297" y="3"/>
                    </a:lnTo>
                    <a:lnTo>
                      <a:pt x="267" y="0"/>
                    </a:lnTo>
                    <a:lnTo>
                      <a:pt x="236" y="0"/>
                    </a:lnTo>
                    <a:lnTo>
                      <a:pt x="207" y="6"/>
                    </a:lnTo>
                    <a:lnTo>
                      <a:pt x="177" y="15"/>
                    </a:lnTo>
                    <a:lnTo>
                      <a:pt x="151" y="28"/>
                    </a:lnTo>
                    <a:lnTo>
                      <a:pt x="126" y="46"/>
                    </a:lnTo>
                    <a:lnTo>
                      <a:pt x="103" y="67"/>
                    </a:lnTo>
                    <a:lnTo>
                      <a:pt x="82" y="90"/>
                    </a:lnTo>
                    <a:lnTo>
                      <a:pt x="63" y="118"/>
                    </a:lnTo>
                    <a:lnTo>
                      <a:pt x="47" y="149"/>
                    </a:lnTo>
                    <a:lnTo>
                      <a:pt x="32" y="181"/>
                    </a:lnTo>
                    <a:lnTo>
                      <a:pt x="21" y="215"/>
                    </a:lnTo>
                    <a:lnTo>
                      <a:pt x="11" y="253"/>
                    </a:lnTo>
                    <a:lnTo>
                      <a:pt x="5" y="293"/>
                    </a:lnTo>
                    <a:lnTo>
                      <a:pt x="1" y="333"/>
                    </a:lnTo>
                    <a:lnTo>
                      <a:pt x="0" y="375"/>
                    </a:lnTo>
                    <a:lnTo>
                      <a:pt x="3" y="419"/>
                    </a:lnTo>
                    <a:lnTo>
                      <a:pt x="8" y="464"/>
                    </a:lnTo>
                    <a:lnTo>
                      <a:pt x="17" y="508"/>
                    </a:lnTo>
                    <a:lnTo>
                      <a:pt x="29" y="550"/>
                    </a:lnTo>
                    <a:lnTo>
                      <a:pt x="43" y="591"/>
                    </a:lnTo>
                    <a:lnTo>
                      <a:pt x="60" y="630"/>
                    </a:lnTo>
                    <a:lnTo>
                      <a:pt x="78" y="666"/>
                    </a:lnTo>
                    <a:lnTo>
                      <a:pt x="99" y="701"/>
                    </a:lnTo>
                    <a:lnTo>
                      <a:pt x="121" y="733"/>
                    </a:lnTo>
                    <a:lnTo>
                      <a:pt x="146" y="762"/>
                    </a:lnTo>
                    <a:lnTo>
                      <a:pt x="172" y="787"/>
                    </a:lnTo>
                    <a:lnTo>
                      <a:pt x="198" y="811"/>
                    </a:lnTo>
                    <a:lnTo>
                      <a:pt x="226" y="830"/>
                    </a:lnTo>
                    <a:lnTo>
                      <a:pt x="255" y="845"/>
                    </a:lnTo>
                    <a:lnTo>
                      <a:pt x="285" y="858"/>
                    </a:lnTo>
                    <a:lnTo>
                      <a:pt x="315" y="866"/>
                    </a:lnTo>
                    <a:lnTo>
                      <a:pt x="346" y="869"/>
                    </a:lnTo>
                    <a:lnTo>
                      <a:pt x="377" y="869"/>
                    </a:lnTo>
                    <a:close/>
                  </a:path>
                </a:pathLst>
              </a:custGeom>
              <a:solidFill>
                <a:srgbClr val="7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1" name="Freeform 171"/>
              <p:cNvSpPr>
                <a:spLocks/>
              </p:cNvSpPr>
              <p:nvPr/>
            </p:nvSpPr>
            <p:spPr bwMode="auto">
              <a:xfrm>
                <a:off x="3430" y="1575"/>
                <a:ext cx="482" cy="687"/>
              </a:xfrm>
              <a:custGeom>
                <a:avLst/>
                <a:gdLst>
                  <a:gd name="T0" fmla="*/ 766 w 964"/>
                  <a:gd name="T1" fmla="*/ 1266 h 1374"/>
                  <a:gd name="T2" fmla="*/ 834 w 964"/>
                  <a:gd name="T3" fmla="*/ 1177 h 1374"/>
                  <a:gd name="T4" fmla="*/ 886 w 964"/>
                  <a:gd name="T5" fmla="*/ 1077 h 1374"/>
                  <a:gd name="T6" fmla="*/ 914 w 964"/>
                  <a:gd name="T7" fmla="*/ 1013 h 1374"/>
                  <a:gd name="T8" fmla="*/ 924 w 964"/>
                  <a:gd name="T9" fmla="*/ 980 h 1374"/>
                  <a:gd name="T10" fmla="*/ 932 w 964"/>
                  <a:gd name="T11" fmla="*/ 956 h 1374"/>
                  <a:gd name="T12" fmla="*/ 936 w 964"/>
                  <a:gd name="T13" fmla="*/ 910 h 1374"/>
                  <a:gd name="T14" fmla="*/ 938 w 964"/>
                  <a:gd name="T15" fmla="*/ 805 h 1374"/>
                  <a:gd name="T16" fmla="*/ 926 w 964"/>
                  <a:gd name="T17" fmla="*/ 698 h 1374"/>
                  <a:gd name="T18" fmla="*/ 901 w 964"/>
                  <a:gd name="T19" fmla="*/ 590 h 1374"/>
                  <a:gd name="T20" fmla="*/ 862 w 964"/>
                  <a:gd name="T21" fmla="*/ 484 h 1374"/>
                  <a:gd name="T22" fmla="*/ 812 w 964"/>
                  <a:gd name="T23" fmla="*/ 383 h 1374"/>
                  <a:gd name="T24" fmla="*/ 748 w 964"/>
                  <a:gd name="T25" fmla="*/ 291 h 1374"/>
                  <a:gd name="T26" fmla="*/ 672 w 964"/>
                  <a:gd name="T27" fmla="*/ 209 h 1374"/>
                  <a:gd name="T28" fmla="*/ 586 w 964"/>
                  <a:gd name="T29" fmla="*/ 141 h 1374"/>
                  <a:gd name="T30" fmla="*/ 493 w 964"/>
                  <a:gd name="T31" fmla="*/ 97 h 1374"/>
                  <a:gd name="T32" fmla="*/ 403 w 964"/>
                  <a:gd name="T33" fmla="*/ 73 h 1374"/>
                  <a:gd name="T34" fmla="*/ 313 w 964"/>
                  <a:gd name="T35" fmla="*/ 71 h 1374"/>
                  <a:gd name="T36" fmla="*/ 229 w 964"/>
                  <a:gd name="T37" fmla="*/ 87 h 1374"/>
                  <a:gd name="T38" fmla="*/ 153 w 964"/>
                  <a:gd name="T39" fmla="*/ 123 h 1374"/>
                  <a:gd name="T40" fmla="*/ 86 w 964"/>
                  <a:gd name="T41" fmla="*/ 178 h 1374"/>
                  <a:gd name="T42" fmla="*/ 31 w 964"/>
                  <a:gd name="T43" fmla="*/ 248 h 1374"/>
                  <a:gd name="T44" fmla="*/ 13 w 964"/>
                  <a:gd name="T45" fmla="*/ 273 h 1374"/>
                  <a:gd name="T46" fmla="*/ 23 w 964"/>
                  <a:gd name="T47" fmla="*/ 244 h 1374"/>
                  <a:gd name="T48" fmla="*/ 27 w 964"/>
                  <a:gd name="T49" fmla="*/ 233 h 1374"/>
                  <a:gd name="T50" fmla="*/ 27 w 964"/>
                  <a:gd name="T51" fmla="*/ 239 h 1374"/>
                  <a:gd name="T52" fmla="*/ 0 w 964"/>
                  <a:gd name="T53" fmla="*/ 325 h 1374"/>
                  <a:gd name="T54" fmla="*/ 31 w 964"/>
                  <a:gd name="T55" fmla="*/ 214 h 1374"/>
                  <a:gd name="T56" fmla="*/ 86 w 964"/>
                  <a:gd name="T57" fmla="*/ 125 h 1374"/>
                  <a:gd name="T58" fmla="*/ 157 w 964"/>
                  <a:gd name="T59" fmla="*/ 58 h 1374"/>
                  <a:gd name="T60" fmla="*/ 243 w 964"/>
                  <a:gd name="T61" fmla="*/ 17 h 1374"/>
                  <a:gd name="T62" fmla="*/ 340 w 964"/>
                  <a:gd name="T63" fmla="*/ 0 h 1374"/>
                  <a:gd name="T64" fmla="*/ 443 w 964"/>
                  <a:gd name="T65" fmla="*/ 10 h 1374"/>
                  <a:gd name="T66" fmla="*/ 549 w 964"/>
                  <a:gd name="T67" fmla="*/ 46 h 1374"/>
                  <a:gd name="T68" fmla="*/ 653 w 964"/>
                  <a:gd name="T69" fmla="*/ 111 h 1374"/>
                  <a:gd name="T70" fmla="*/ 752 w 964"/>
                  <a:gd name="T71" fmla="*/ 203 h 1374"/>
                  <a:gd name="T72" fmla="*/ 831 w 964"/>
                  <a:gd name="T73" fmla="*/ 308 h 1374"/>
                  <a:gd name="T74" fmla="*/ 891 w 964"/>
                  <a:gd name="T75" fmla="*/ 422 h 1374"/>
                  <a:gd name="T76" fmla="*/ 933 w 964"/>
                  <a:gd name="T77" fmla="*/ 543 h 1374"/>
                  <a:gd name="T78" fmla="*/ 957 w 964"/>
                  <a:gd name="T79" fmla="*/ 665 h 1374"/>
                  <a:gd name="T80" fmla="*/ 964 w 964"/>
                  <a:gd name="T81" fmla="*/ 785 h 1374"/>
                  <a:gd name="T82" fmla="*/ 954 w 964"/>
                  <a:gd name="T83" fmla="*/ 901 h 1374"/>
                  <a:gd name="T84" fmla="*/ 926 w 964"/>
                  <a:gd name="T85" fmla="*/ 1006 h 1374"/>
                  <a:gd name="T86" fmla="*/ 928 w 964"/>
                  <a:gd name="T87" fmla="*/ 1006 h 1374"/>
                  <a:gd name="T88" fmla="*/ 928 w 964"/>
                  <a:gd name="T89" fmla="*/ 1006 h 1374"/>
                  <a:gd name="T90" fmla="*/ 910 w 964"/>
                  <a:gd name="T91" fmla="*/ 1063 h 1374"/>
                  <a:gd name="T92" fmla="*/ 891 w 964"/>
                  <a:gd name="T93" fmla="*/ 1118 h 1374"/>
                  <a:gd name="T94" fmla="*/ 870 w 964"/>
                  <a:gd name="T95" fmla="*/ 1173 h 1374"/>
                  <a:gd name="T96" fmla="*/ 845 w 964"/>
                  <a:gd name="T97" fmla="*/ 1223 h 1374"/>
                  <a:gd name="T98" fmla="*/ 817 w 964"/>
                  <a:gd name="T99" fmla="*/ 1270 h 1374"/>
                  <a:gd name="T100" fmla="*/ 785 w 964"/>
                  <a:gd name="T101" fmla="*/ 1311 h 1374"/>
                  <a:gd name="T102" fmla="*/ 748 w 964"/>
                  <a:gd name="T103" fmla="*/ 1346 h 1374"/>
                  <a:gd name="T104" fmla="*/ 704 w 964"/>
                  <a:gd name="T105" fmla="*/ 137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64" h="1374">
                    <a:moveTo>
                      <a:pt x="728" y="1293"/>
                    </a:moveTo>
                    <a:lnTo>
                      <a:pt x="766" y="1266"/>
                    </a:lnTo>
                    <a:lnTo>
                      <a:pt x="801" y="1225"/>
                    </a:lnTo>
                    <a:lnTo>
                      <a:pt x="834" y="1177"/>
                    </a:lnTo>
                    <a:lnTo>
                      <a:pt x="862" y="1125"/>
                    </a:lnTo>
                    <a:lnTo>
                      <a:pt x="886" y="1077"/>
                    </a:lnTo>
                    <a:lnTo>
                      <a:pt x="903" y="1038"/>
                    </a:lnTo>
                    <a:lnTo>
                      <a:pt x="914" y="1013"/>
                    </a:lnTo>
                    <a:lnTo>
                      <a:pt x="915" y="1006"/>
                    </a:lnTo>
                    <a:lnTo>
                      <a:pt x="924" y="980"/>
                    </a:lnTo>
                    <a:lnTo>
                      <a:pt x="929" y="963"/>
                    </a:lnTo>
                    <a:lnTo>
                      <a:pt x="932" y="956"/>
                    </a:lnTo>
                    <a:lnTo>
                      <a:pt x="931" y="960"/>
                    </a:lnTo>
                    <a:lnTo>
                      <a:pt x="936" y="910"/>
                    </a:lnTo>
                    <a:lnTo>
                      <a:pt x="939" y="858"/>
                    </a:lnTo>
                    <a:lnTo>
                      <a:pt x="938" y="805"/>
                    </a:lnTo>
                    <a:lnTo>
                      <a:pt x="933" y="752"/>
                    </a:lnTo>
                    <a:lnTo>
                      <a:pt x="926" y="698"/>
                    </a:lnTo>
                    <a:lnTo>
                      <a:pt x="915" y="644"/>
                    </a:lnTo>
                    <a:lnTo>
                      <a:pt x="901" y="590"/>
                    </a:lnTo>
                    <a:lnTo>
                      <a:pt x="883" y="536"/>
                    </a:lnTo>
                    <a:lnTo>
                      <a:pt x="862" y="484"/>
                    </a:lnTo>
                    <a:lnTo>
                      <a:pt x="838" y="433"/>
                    </a:lnTo>
                    <a:lnTo>
                      <a:pt x="812" y="383"/>
                    </a:lnTo>
                    <a:lnTo>
                      <a:pt x="781" y="336"/>
                    </a:lnTo>
                    <a:lnTo>
                      <a:pt x="748" y="291"/>
                    </a:lnTo>
                    <a:lnTo>
                      <a:pt x="711" y="248"/>
                    </a:lnTo>
                    <a:lnTo>
                      <a:pt x="672" y="209"/>
                    </a:lnTo>
                    <a:lnTo>
                      <a:pt x="630" y="173"/>
                    </a:lnTo>
                    <a:lnTo>
                      <a:pt x="586" y="141"/>
                    </a:lnTo>
                    <a:lnTo>
                      <a:pt x="539" y="116"/>
                    </a:lnTo>
                    <a:lnTo>
                      <a:pt x="493" y="97"/>
                    </a:lnTo>
                    <a:lnTo>
                      <a:pt x="449" y="82"/>
                    </a:lnTo>
                    <a:lnTo>
                      <a:pt x="403" y="73"/>
                    </a:lnTo>
                    <a:lnTo>
                      <a:pt x="358" y="69"/>
                    </a:lnTo>
                    <a:lnTo>
                      <a:pt x="313" y="71"/>
                    </a:lnTo>
                    <a:lnTo>
                      <a:pt x="271" y="76"/>
                    </a:lnTo>
                    <a:lnTo>
                      <a:pt x="229" y="87"/>
                    </a:lnTo>
                    <a:lnTo>
                      <a:pt x="190" y="104"/>
                    </a:lnTo>
                    <a:lnTo>
                      <a:pt x="153" y="123"/>
                    </a:lnTo>
                    <a:lnTo>
                      <a:pt x="118" y="148"/>
                    </a:lnTo>
                    <a:lnTo>
                      <a:pt x="86" y="178"/>
                    </a:lnTo>
                    <a:lnTo>
                      <a:pt x="56" y="211"/>
                    </a:lnTo>
                    <a:lnTo>
                      <a:pt x="31" y="248"/>
                    </a:lnTo>
                    <a:lnTo>
                      <a:pt x="9" y="289"/>
                    </a:lnTo>
                    <a:lnTo>
                      <a:pt x="13" y="273"/>
                    </a:lnTo>
                    <a:lnTo>
                      <a:pt x="18" y="259"/>
                    </a:lnTo>
                    <a:lnTo>
                      <a:pt x="23" y="244"/>
                    </a:lnTo>
                    <a:lnTo>
                      <a:pt x="28" y="230"/>
                    </a:lnTo>
                    <a:lnTo>
                      <a:pt x="27" y="233"/>
                    </a:lnTo>
                    <a:lnTo>
                      <a:pt x="27" y="236"/>
                    </a:lnTo>
                    <a:lnTo>
                      <a:pt x="27" y="239"/>
                    </a:lnTo>
                    <a:lnTo>
                      <a:pt x="25" y="241"/>
                    </a:lnTo>
                    <a:lnTo>
                      <a:pt x="0" y="325"/>
                    </a:lnTo>
                    <a:lnTo>
                      <a:pt x="13" y="266"/>
                    </a:lnTo>
                    <a:lnTo>
                      <a:pt x="31" y="214"/>
                    </a:lnTo>
                    <a:lnTo>
                      <a:pt x="56" y="166"/>
                    </a:lnTo>
                    <a:lnTo>
                      <a:pt x="86" y="125"/>
                    </a:lnTo>
                    <a:lnTo>
                      <a:pt x="119" y="89"/>
                    </a:lnTo>
                    <a:lnTo>
                      <a:pt x="157" y="58"/>
                    </a:lnTo>
                    <a:lnTo>
                      <a:pt x="199" y="35"/>
                    </a:lnTo>
                    <a:lnTo>
                      <a:pt x="243" y="17"/>
                    </a:lnTo>
                    <a:lnTo>
                      <a:pt x="291" y="5"/>
                    </a:lnTo>
                    <a:lnTo>
                      <a:pt x="340" y="0"/>
                    </a:lnTo>
                    <a:lnTo>
                      <a:pt x="391" y="1"/>
                    </a:lnTo>
                    <a:lnTo>
                      <a:pt x="443" y="10"/>
                    </a:lnTo>
                    <a:lnTo>
                      <a:pt x="496" y="25"/>
                    </a:lnTo>
                    <a:lnTo>
                      <a:pt x="549" y="46"/>
                    </a:lnTo>
                    <a:lnTo>
                      <a:pt x="601" y="75"/>
                    </a:lnTo>
                    <a:lnTo>
                      <a:pt x="653" y="111"/>
                    </a:lnTo>
                    <a:lnTo>
                      <a:pt x="704" y="155"/>
                    </a:lnTo>
                    <a:lnTo>
                      <a:pt x="752" y="203"/>
                    </a:lnTo>
                    <a:lnTo>
                      <a:pt x="794" y="254"/>
                    </a:lnTo>
                    <a:lnTo>
                      <a:pt x="831" y="308"/>
                    </a:lnTo>
                    <a:lnTo>
                      <a:pt x="863" y="364"/>
                    </a:lnTo>
                    <a:lnTo>
                      <a:pt x="891" y="422"/>
                    </a:lnTo>
                    <a:lnTo>
                      <a:pt x="915" y="483"/>
                    </a:lnTo>
                    <a:lnTo>
                      <a:pt x="933" y="543"/>
                    </a:lnTo>
                    <a:lnTo>
                      <a:pt x="947" y="604"/>
                    </a:lnTo>
                    <a:lnTo>
                      <a:pt x="957" y="665"/>
                    </a:lnTo>
                    <a:lnTo>
                      <a:pt x="963" y="726"/>
                    </a:lnTo>
                    <a:lnTo>
                      <a:pt x="964" y="785"/>
                    </a:lnTo>
                    <a:lnTo>
                      <a:pt x="961" y="844"/>
                    </a:lnTo>
                    <a:lnTo>
                      <a:pt x="954" y="901"/>
                    </a:lnTo>
                    <a:lnTo>
                      <a:pt x="942" y="955"/>
                    </a:lnTo>
                    <a:lnTo>
                      <a:pt x="926" y="1006"/>
                    </a:lnTo>
                    <a:lnTo>
                      <a:pt x="929" y="1002"/>
                    </a:lnTo>
                    <a:lnTo>
                      <a:pt x="928" y="1006"/>
                    </a:lnTo>
                    <a:lnTo>
                      <a:pt x="926" y="1009"/>
                    </a:lnTo>
                    <a:lnTo>
                      <a:pt x="928" y="1006"/>
                    </a:lnTo>
                    <a:lnTo>
                      <a:pt x="919" y="1034"/>
                    </a:lnTo>
                    <a:lnTo>
                      <a:pt x="910" y="1063"/>
                    </a:lnTo>
                    <a:lnTo>
                      <a:pt x="901" y="1091"/>
                    </a:lnTo>
                    <a:lnTo>
                      <a:pt x="891" y="1118"/>
                    </a:lnTo>
                    <a:lnTo>
                      <a:pt x="880" y="1145"/>
                    </a:lnTo>
                    <a:lnTo>
                      <a:pt x="870" y="1173"/>
                    </a:lnTo>
                    <a:lnTo>
                      <a:pt x="858" y="1198"/>
                    </a:lnTo>
                    <a:lnTo>
                      <a:pt x="845" y="1223"/>
                    </a:lnTo>
                    <a:lnTo>
                      <a:pt x="833" y="1248"/>
                    </a:lnTo>
                    <a:lnTo>
                      <a:pt x="817" y="1270"/>
                    </a:lnTo>
                    <a:lnTo>
                      <a:pt x="802" y="1292"/>
                    </a:lnTo>
                    <a:lnTo>
                      <a:pt x="785" y="1311"/>
                    </a:lnTo>
                    <a:lnTo>
                      <a:pt x="767" y="1329"/>
                    </a:lnTo>
                    <a:lnTo>
                      <a:pt x="748" y="1346"/>
                    </a:lnTo>
                    <a:lnTo>
                      <a:pt x="727" y="1361"/>
                    </a:lnTo>
                    <a:lnTo>
                      <a:pt x="704" y="1374"/>
                    </a:lnTo>
                    <a:lnTo>
                      <a:pt x="728" y="129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2" name="Freeform 172"/>
              <p:cNvSpPr>
                <a:spLocks/>
              </p:cNvSpPr>
              <p:nvPr/>
            </p:nvSpPr>
            <p:spPr bwMode="auto">
              <a:xfrm>
                <a:off x="3395" y="1827"/>
                <a:ext cx="382" cy="438"/>
              </a:xfrm>
              <a:custGeom>
                <a:avLst/>
                <a:gdLst>
                  <a:gd name="T0" fmla="*/ 764 w 764"/>
                  <a:gd name="T1" fmla="*/ 814 h 875"/>
                  <a:gd name="T2" fmla="*/ 718 w 764"/>
                  <a:gd name="T3" fmla="*/ 832 h 875"/>
                  <a:gd name="T4" fmla="*/ 671 w 764"/>
                  <a:gd name="T5" fmla="*/ 843 h 875"/>
                  <a:gd name="T6" fmla="*/ 624 w 764"/>
                  <a:gd name="T7" fmla="*/ 848 h 875"/>
                  <a:gd name="T8" fmla="*/ 578 w 764"/>
                  <a:gd name="T9" fmla="*/ 846 h 875"/>
                  <a:gd name="T10" fmla="*/ 534 w 764"/>
                  <a:gd name="T11" fmla="*/ 838 h 875"/>
                  <a:gd name="T12" fmla="*/ 489 w 764"/>
                  <a:gd name="T13" fmla="*/ 825 h 875"/>
                  <a:gd name="T14" fmla="*/ 446 w 764"/>
                  <a:gd name="T15" fmla="*/ 809 h 875"/>
                  <a:gd name="T16" fmla="*/ 404 w 764"/>
                  <a:gd name="T17" fmla="*/ 787 h 875"/>
                  <a:gd name="T18" fmla="*/ 363 w 764"/>
                  <a:gd name="T19" fmla="*/ 762 h 875"/>
                  <a:gd name="T20" fmla="*/ 326 w 764"/>
                  <a:gd name="T21" fmla="*/ 734 h 875"/>
                  <a:gd name="T22" fmla="*/ 289 w 764"/>
                  <a:gd name="T23" fmla="*/ 702 h 875"/>
                  <a:gd name="T24" fmla="*/ 254 w 764"/>
                  <a:gd name="T25" fmla="*/ 669 h 875"/>
                  <a:gd name="T26" fmla="*/ 224 w 764"/>
                  <a:gd name="T27" fmla="*/ 634 h 875"/>
                  <a:gd name="T28" fmla="*/ 194 w 764"/>
                  <a:gd name="T29" fmla="*/ 596 h 875"/>
                  <a:gd name="T30" fmla="*/ 168 w 764"/>
                  <a:gd name="T31" fmla="*/ 559 h 875"/>
                  <a:gd name="T32" fmla="*/ 145 w 764"/>
                  <a:gd name="T33" fmla="*/ 521 h 875"/>
                  <a:gd name="T34" fmla="*/ 131 w 764"/>
                  <a:gd name="T35" fmla="*/ 494 h 875"/>
                  <a:gd name="T36" fmla="*/ 119 w 764"/>
                  <a:gd name="T37" fmla="*/ 466 h 875"/>
                  <a:gd name="T38" fmla="*/ 108 w 764"/>
                  <a:gd name="T39" fmla="*/ 438 h 875"/>
                  <a:gd name="T40" fmla="*/ 98 w 764"/>
                  <a:gd name="T41" fmla="*/ 410 h 875"/>
                  <a:gd name="T42" fmla="*/ 88 w 764"/>
                  <a:gd name="T43" fmla="*/ 381 h 875"/>
                  <a:gd name="T44" fmla="*/ 78 w 764"/>
                  <a:gd name="T45" fmla="*/ 352 h 875"/>
                  <a:gd name="T46" fmla="*/ 70 w 764"/>
                  <a:gd name="T47" fmla="*/ 322 h 875"/>
                  <a:gd name="T48" fmla="*/ 62 w 764"/>
                  <a:gd name="T49" fmla="*/ 291 h 875"/>
                  <a:gd name="T50" fmla="*/ 46 w 764"/>
                  <a:gd name="T51" fmla="*/ 218 h 875"/>
                  <a:gd name="T52" fmla="*/ 38 w 764"/>
                  <a:gd name="T53" fmla="*/ 145 h 875"/>
                  <a:gd name="T54" fmla="*/ 34 w 764"/>
                  <a:gd name="T55" fmla="*/ 72 h 875"/>
                  <a:gd name="T56" fmla="*/ 27 w 764"/>
                  <a:gd name="T57" fmla="*/ 0 h 875"/>
                  <a:gd name="T58" fmla="*/ 0 w 764"/>
                  <a:gd name="T59" fmla="*/ 25 h 875"/>
                  <a:gd name="T60" fmla="*/ 4 w 764"/>
                  <a:gd name="T61" fmla="*/ 101 h 875"/>
                  <a:gd name="T62" fmla="*/ 11 w 764"/>
                  <a:gd name="T63" fmla="*/ 177 h 875"/>
                  <a:gd name="T64" fmla="*/ 22 w 764"/>
                  <a:gd name="T65" fmla="*/ 254 h 875"/>
                  <a:gd name="T66" fmla="*/ 36 w 764"/>
                  <a:gd name="T67" fmla="*/ 329 h 875"/>
                  <a:gd name="T68" fmla="*/ 56 w 764"/>
                  <a:gd name="T69" fmla="*/ 401 h 875"/>
                  <a:gd name="T70" fmla="*/ 82 w 764"/>
                  <a:gd name="T71" fmla="*/ 473 h 875"/>
                  <a:gd name="T72" fmla="*/ 115 w 764"/>
                  <a:gd name="T73" fmla="*/ 541 h 875"/>
                  <a:gd name="T74" fmla="*/ 157 w 764"/>
                  <a:gd name="T75" fmla="*/ 608 h 875"/>
                  <a:gd name="T76" fmla="*/ 182 w 764"/>
                  <a:gd name="T77" fmla="*/ 641 h 875"/>
                  <a:gd name="T78" fmla="*/ 208 w 764"/>
                  <a:gd name="T79" fmla="*/ 673 h 875"/>
                  <a:gd name="T80" fmla="*/ 238 w 764"/>
                  <a:gd name="T81" fmla="*/ 703 h 875"/>
                  <a:gd name="T82" fmla="*/ 268 w 764"/>
                  <a:gd name="T83" fmla="*/ 734 h 875"/>
                  <a:gd name="T84" fmla="*/ 302 w 764"/>
                  <a:gd name="T85" fmla="*/ 762 h 875"/>
                  <a:gd name="T86" fmla="*/ 335 w 764"/>
                  <a:gd name="T87" fmla="*/ 787 h 875"/>
                  <a:gd name="T88" fmla="*/ 372 w 764"/>
                  <a:gd name="T89" fmla="*/ 810 h 875"/>
                  <a:gd name="T90" fmla="*/ 409 w 764"/>
                  <a:gd name="T91" fmla="*/ 831 h 875"/>
                  <a:gd name="T92" fmla="*/ 447 w 764"/>
                  <a:gd name="T93" fmla="*/ 848 h 875"/>
                  <a:gd name="T94" fmla="*/ 486 w 764"/>
                  <a:gd name="T95" fmla="*/ 861 h 875"/>
                  <a:gd name="T96" fmla="*/ 527 w 764"/>
                  <a:gd name="T97" fmla="*/ 871 h 875"/>
                  <a:gd name="T98" fmla="*/ 569 w 764"/>
                  <a:gd name="T99" fmla="*/ 875 h 875"/>
                  <a:gd name="T100" fmla="*/ 610 w 764"/>
                  <a:gd name="T101" fmla="*/ 875 h 875"/>
                  <a:gd name="T102" fmla="*/ 652 w 764"/>
                  <a:gd name="T103" fmla="*/ 870 h 875"/>
                  <a:gd name="T104" fmla="*/ 694 w 764"/>
                  <a:gd name="T105" fmla="*/ 859 h 875"/>
                  <a:gd name="T106" fmla="*/ 738 w 764"/>
                  <a:gd name="T107" fmla="*/ 842 h 875"/>
                  <a:gd name="T108" fmla="*/ 764 w 764"/>
                  <a:gd name="T109" fmla="*/ 814 h 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64" h="875">
                    <a:moveTo>
                      <a:pt x="764" y="814"/>
                    </a:moveTo>
                    <a:lnTo>
                      <a:pt x="718" y="832"/>
                    </a:lnTo>
                    <a:lnTo>
                      <a:pt x="671" y="843"/>
                    </a:lnTo>
                    <a:lnTo>
                      <a:pt x="624" y="848"/>
                    </a:lnTo>
                    <a:lnTo>
                      <a:pt x="578" y="846"/>
                    </a:lnTo>
                    <a:lnTo>
                      <a:pt x="534" y="838"/>
                    </a:lnTo>
                    <a:lnTo>
                      <a:pt x="489" y="825"/>
                    </a:lnTo>
                    <a:lnTo>
                      <a:pt x="446" y="809"/>
                    </a:lnTo>
                    <a:lnTo>
                      <a:pt x="404" y="787"/>
                    </a:lnTo>
                    <a:lnTo>
                      <a:pt x="363" y="762"/>
                    </a:lnTo>
                    <a:lnTo>
                      <a:pt x="326" y="734"/>
                    </a:lnTo>
                    <a:lnTo>
                      <a:pt x="289" y="702"/>
                    </a:lnTo>
                    <a:lnTo>
                      <a:pt x="254" y="669"/>
                    </a:lnTo>
                    <a:lnTo>
                      <a:pt x="224" y="634"/>
                    </a:lnTo>
                    <a:lnTo>
                      <a:pt x="194" y="596"/>
                    </a:lnTo>
                    <a:lnTo>
                      <a:pt x="168" y="559"/>
                    </a:lnTo>
                    <a:lnTo>
                      <a:pt x="145" y="521"/>
                    </a:lnTo>
                    <a:lnTo>
                      <a:pt x="131" y="494"/>
                    </a:lnTo>
                    <a:lnTo>
                      <a:pt x="119" y="466"/>
                    </a:lnTo>
                    <a:lnTo>
                      <a:pt x="108" y="438"/>
                    </a:lnTo>
                    <a:lnTo>
                      <a:pt x="98" y="410"/>
                    </a:lnTo>
                    <a:lnTo>
                      <a:pt x="88" y="381"/>
                    </a:lnTo>
                    <a:lnTo>
                      <a:pt x="78" y="352"/>
                    </a:lnTo>
                    <a:lnTo>
                      <a:pt x="70" y="322"/>
                    </a:lnTo>
                    <a:lnTo>
                      <a:pt x="62" y="291"/>
                    </a:lnTo>
                    <a:lnTo>
                      <a:pt x="46" y="218"/>
                    </a:lnTo>
                    <a:lnTo>
                      <a:pt x="38" y="145"/>
                    </a:lnTo>
                    <a:lnTo>
                      <a:pt x="34" y="72"/>
                    </a:lnTo>
                    <a:lnTo>
                      <a:pt x="27" y="0"/>
                    </a:lnTo>
                    <a:lnTo>
                      <a:pt x="0" y="25"/>
                    </a:lnTo>
                    <a:lnTo>
                      <a:pt x="4" y="101"/>
                    </a:lnTo>
                    <a:lnTo>
                      <a:pt x="11" y="177"/>
                    </a:lnTo>
                    <a:lnTo>
                      <a:pt x="22" y="254"/>
                    </a:lnTo>
                    <a:lnTo>
                      <a:pt x="36" y="329"/>
                    </a:lnTo>
                    <a:lnTo>
                      <a:pt x="56" y="401"/>
                    </a:lnTo>
                    <a:lnTo>
                      <a:pt x="82" y="473"/>
                    </a:lnTo>
                    <a:lnTo>
                      <a:pt x="115" y="541"/>
                    </a:lnTo>
                    <a:lnTo>
                      <a:pt x="157" y="608"/>
                    </a:lnTo>
                    <a:lnTo>
                      <a:pt x="182" y="641"/>
                    </a:lnTo>
                    <a:lnTo>
                      <a:pt x="208" y="673"/>
                    </a:lnTo>
                    <a:lnTo>
                      <a:pt x="238" y="703"/>
                    </a:lnTo>
                    <a:lnTo>
                      <a:pt x="268" y="734"/>
                    </a:lnTo>
                    <a:lnTo>
                      <a:pt x="302" y="762"/>
                    </a:lnTo>
                    <a:lnTo>
                      <a:pt x="335" y="787"/>
                    </a:lnTo>
                    <a:lnTo>
                      <a:pt x="372" y="810"/>
                    </a:lnTo>
                    <a:lnTo>
                      <a:pt x="409" y="831"/>
                    </a:lnTo>
                    <a:lnTo>
                      <a:pt x="447" y="848"/>
                    </a:lnTo>
                    <a:lnTo>
                      <a:pt x="486" y="861"/>
                    </a:lnTo>
                    <a:lnTo>
                      <a:pt x="527" y="871"/>
                    </a:lnTo>
                    <a:lnTo>
                      <a:pt x="569" y="875"/>
                    </a:lnTo>
                    <a:lnTo>
                      <a:pt x="610" y="875"/>
                    </a:lnTo>
                    <a:lnTo>
                      <a:pt x="652" y="870"/>
                    </a:lnTo>
                    <a:lnTo>
                      <a:pt x="694" y="859"/>
                    </a:lnTo>
                    <a:lnTo>
                      <a:pt x="738" y="842"/>
                    </a:lnTo>
                    <a:lnTo>
                      <a:pt x="764" y="8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3" name="Freeform 173"/>
              <p:cNvSpPr>
                <a:spLocks/>
              </p:cNvSpPr>
              <p:nvPr/>
            </p:nvSpPr>
            <p:spPr bwMode="auto">
              <a:xfrm>
                <a:off x="3550" y="1754"/>
                <a:ext cx="207" cy="375"/>
              </a:xfrm>
              <a:custGeom>
                <a:avLst/>
                <a:gdLst>
                  <a:gd name="T0" fmla="*/ 362 w 415"/>
                  <a:gd name="T1" fmla="*/ 171 h 749"/>
                  <a:gd name="T2" fmla="*/ 352 w 415"/>
                  <a:gd name="T3" fmla="*/ 161 h 749"/>
                  <a:gd name="T4" fmla="*/ 342 w 415"/>
                  <a:gd name="T5" fmla="*/ 153 h 749"/>
                  <a:gd name="T6" fmla="*/ 331 w 415"/>
                  <a:gd name="T7" fmla="*/ 147 h 749"/>
                  <a:gd name="T8" fmla="*/ 319 w 415"/>
                  <a:gd name="T9" fmla="*/ 142 h 749"/>
                  <a:gd name="T10" fmla="*/ 256 w 415"/>
                  <a:gd name="T11" fmla="*/ 143 h 749"/>
                  <a:gd name="T12" fmla="*/ 239 w 415"/>
                  <a:gd name="T13" fmla="*/ 153 h 749"/>
                  <a:gd name="T14" fmla="*/ 225 w 415"/>
                  <a:gd name="T15" fmla="*/ 165 h 749"/>
                  <a:gd name="T16" fmla="*/ 210 w 415"/>
                  <a:gd name="T17" fmla="*/ 182 h 749"/>
                  <a:gd name="T18" fmla="*/ 203 w 415"/>
                  <a:gd name="T19" fmla="*/ 190 h 749"/>
                  <a:gd name="T20" fmla="*/ 190 w 415"/>
                  <a:gd name="T21" fmla="*/ 194 h 749"/>
                  <a:gd name="T22" fmla="*/ 193 w 415"/>
                  <a:gd name="T23" fmla="*/ 167 h 749"/>
                  <a:gd name="T24" fmla="*/ 197 w 415"/>
                  <a:gd name="T25" fmla="*/ 148 h 749"/>
                  <a:gd name="T26" fmla="*/ 207 w 415"/>
                  <a:gd name="T27" fmla="*/ 119 h 749"/>
                  <a:gd name="T28" fmla="*/ 205 w 415"/>
                  <a:gd name="T29" fmla="*/ 82 h 749"/>
                  <a:gd name="T30" fmla="*/ 190 w 415"/>
                  <a:gd name="T31" fmla="*/ 49 h 749"/>
                  <a:gd name="T32" fmla="*/ 164 w 415"/>
                  <a:gd name="T33" fmla="*/ 22 h 749"/>
                  <a:gd name="T34" fmla="*/ 131 w 415"/>
                  <a:gd name="T35" fmla="*/ 3 h 749"/>
                  <a:gd name="T36" fmla="*/ 98 w 415"/>
                  <a:gd name="T37" fmla="*/ 0 h 749"/>
                  <a:gd name="T38" fmla="*/ 66 w 415"/>
                  <a:gd name="T39" fmla="*/ 11 h 749"/>
                  <a:gd name="T40" fmla="*/ 41 w 415"/>
                  <a:gd name="T41" fmla="*/ 37 h 749"/>
                  <a:gd name="T42" fmla="*/ 11 w 415"/>
                  <a:gd name="T43" fmla="*/ 111 h 749"/>
                  <a:gd name="T44" fmla="*/ 0 w 415"/>
                  <a:gd name="T45" fmla="*/ 232 h 749"/>
                  <a:gd name="T46" fmla="*/ 11 w 415"/>
                  <a:gd name="T47" fmla="*/ 319 h 749"/>
                  <a:gd name="T48" fmla="*/ 18 w 415"/>
                  <a:gd name="T49" fmla="*/ 347 h 749"/>
                  <a:gd name="T50" fmla="*/ 29 w 415"/>
                  <a:gd name="T51" fmla="*/ 371 h 749"/>
                  <a:gd name="T52" fmla="*/ 48 w 415"/>
                  <a:gd name="T53" fmla="*/ 391 h 749"/>
                  <a:gd name="T54" fmla="*/ 69 w 415"/>
                  <a:gd name="T55" fmla="*/ 405 h 749"/>
                  <a:gd name="T56" fmla="*/ 102 w 415"/>
                  <a:gd name="T57" fmla="*/ 416 h 749"/>
                  <a:gd name="T58" fmla="*/ 101 w 415"/>
                  <a:gd name="T59" fmla="*/ 416 h 749"/>
                  <a:gd name="T60" fmla="*/ 115 w 415"/>
                  <a:gd name="T61" fmla="*/ 422 h 749"/>
                  <a:gd name="T62" fmla="*/ 141 w 415"/>
                  <a:gd name="T63" fmla="*/ 429 h 749"/>
                  <a:gd name="T64" fmla="*/ 165 w 415"/>
                  <a:gd name="T65" fmla="*/ 429 h 749"/>
                  <a:gd name="T66" fmla="*/ 190 w 415"/>
                  <a:gd name="T67" fmla="*/ 420 h 749"/>
                  <a:gd name="T68" fmla="*/ 200 w 415"/>
                  <a:gd name="T69" fmla="*/ 475 h 749"/>
                  <a:gd name="T70" fmla="*/ 208 w 415"/>
                  <a:gd name="T71" fmla="*/ 591 h 749"/>
                  <a:gd name="T72" fmla="*/ 218 w 415"/>
                  <a:gd name="T73" fmla="*/ 673 h 749"/>
                  <a:gd name="T74" fmla="*/ 235 w 415"/>
                  <a:gd name="T75" fmla="*/ 709 h 749"/>
                  <a:gd name="T76" fmla="*/ 260 w 415"/>
                  <a:gd name="T77" fmla="*/ 735 h 749"/>
                  <a:gd name="T78" fmla="*/ 292 w 415"/>
                  <a:gd name="T79" fmla="*/ 749 h 749"/>
                  <a:gd name="T80" fmla="*/ 328 w 415"/>
                  <a:gd name="T81" fmla="*/ 747 h 749"/>
                  <a:gd name="T82" fmla="*/ 358 w 415"/>
                  <a:gd name="T83" fmla="*/ 729 h 749"/>
                  <a:gd name="T84" fmla="*/ 380 w 415"/>
                  <a:gd name="T85" fmla="*/ 699 h 749"/>
                  <a:gd name="T86" fmla="*/ 391 w 415"/>
                  <a:gd name="T87" fmla="*/ 662 h 749"/>
                  <a:gd name="T88" fmla="*/ 391 w 415"/>
                  <a:gd name="T89" fmla="*/ 587 h 749"/>
                  <a:gd name="T90" fmla="*/ 402 w 415"/>
                  <a:gd name="T91" fmla="*/ 476 h 749"/>
                  <a:gd name="T92" fmla="*/ 415 w 415"/>
                  <a:gd name="T93" fmla="*/ 366 h 749"/>
                  <a:gd name="T94" fmla="*/ 407 w 415"/>
                  <a:gd name="T95" fmla="*/ 258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5" h="749">
                    <a:moveTo>
                      <a:pt x="388" y="205"/>
                    </a:moveTo>
                    <a:lnTo>
                      <a:pt x="362" y="171"/>
                    </a:lnTo>
                    <a:lnTo>
                      <a:pt x="358" y="165"/>
                    </a:lnTo>
                    <a:lnTo>
                      <a:pt x="352" y="161"/>
                    </a:lnTo>
                    <a:lnTo>
                      <a:pt x="347" y="157"/>
                    </a:lnTo>
                    <a:lnTo>
                      <a:pt x="342" y="153"/>
                    </a:lnTo>
                    <a:lnTo>
                      <a:pt x="337" y="150"/>
                    </a:lnTo>
                    <a:lnTo>
                      <a:pt x="331" y="147"/>
                    </a:lnTo>
                    <a:lnTo>
                      <a:pt x="324" y="144"/>
                    </a:lnTo>
                    <a:lnTo>
                      <a:pt x="319" y="142"/>
                    </a:lnTo>
                    <a:lnTo>
                      <a:pt x="267" y="139"/>
                    </a:lnTo>
                    <a:lnTo>
                      <a:pt x="256" y="143"/>
                    </a:lnTo>
                    <a:lnTo>
                      <a:pt x="246" y="147"/>
                    </a:lnTo>
                    <a:lnTo>
                      <a:pt x="239" y="153"/>
                    </a:lnTo>
                    <a:lnTo>
                      <a:pt x="232" y="158"/>
                    </a:lnTo>
                    <a:lnTo>
                      <a:pt x="225" y="165"/>
                    </a:lnTo>
                    <a:lnTo>
                      <a:pt x="218" y="173"/>
                    </a:lnTo>
                    <a:lnTo>
                      <a:pt x="210" y="182"/>
                    </a:lnTo>
                    <a:lnTo>
                      <a:pt x="200" y="191"/>
                    </a:lnTo>
                    <a:lnTo>
                      <a:pt x="203" y="190"/>
                    </a:lnTo>
                    <a:lnTo>
                      <a:pt x="197" y="194"/>
                    </a:lnTo>
                    <a:lnTo>
                      <a:pt x="190" y="194"/>
                    </a:lnTo>
                    <a:lnTo>
                      <a:pt x="189" y="180"/>
                    </a:lnTo>
                    <a:lnTo>
                      <a:pt x="193" y="167"/>
                    </a:lnTo>
                    <a:lnTo>
                      <a:pt x="196" y="157"/>
                    </a:lnTo>
                    <a:lnTo>
                      <a:pt x="197" y="148"/>
                    </a:lnTo>
                    <a:lnTo>
                      <a:pt x="201" y="139"/>
                    </a:lnTo>
                    <a:lnTo>
                      <a:pt x="207" y="119"/>
                    </a:lnTo>
                    <a:lnTo>
                      <a:pt x="208" y="101"/>
                    </a:lnTo>
                    <a:lnTo>
                      <a:pt x="205" y="82"/>
                    </a:lnTo>
                    <a:lnTo>
                      <a:pt x="200" y="65"/>
                    </a:lnTo>
                    <a:lnTo>
                      <a:pt x="190" y="49"/>
                    </a:lnTo>
                    <a:lnTo>
                      <a:pt x="178" y="35"/>
                    </a:lnTo>
                    <a:lnTo>
                      <a:pt x="164" y="22"/>
                    </a:lnTo>
                    <a:lnTo>
                      <a:pt x="148" y="11"/>
                    </a:lnTo>
                    <a:lnTo>
                      <a:pt x="131" y="3"/>
                    </a:lnTo>
                    <a:lnTo>
                      <a:pt x="115" y="0"/>
                    </a:lnTo>
                    <a:lnTo>
                      <a:pt x="98" y="0"/>
                    </a:lnTo>
                    <a:lnTo>
                      <a:pt x="81" y="4"/>
                    </a:lnTo>
                    <a:lnTo>
                      <a:pt x="66" y="11"/>
                    </a:lnTo>
                    <a:lnTo>
                      <a:pt x="52" y="22"/>
                    </a:lnTo>
                    <a:lnTo>
                      <a:pt x="41" y="37"/>
                    </a:lnTo>
                    <a:lnTo>
                      <a:pt x="31" y="54"/>
                    </a:lnTo>
                    <a:lnTo>
                      <a:pt x="11" y="111"/>
                    </a:lnTo>
                    <a:lnTo>
                      <a:pt x="2" y="171"/>
                    </a:lnTo>
                    <a:lnTo>
                      <a:pt x="0" y="232"/>
                    </a:lnTo>
                    <a:lnTo>
                      <a:pt x="4" y="291"/>
                    </a:lnTo>
                    <a:lnTo>
                      <a:pt x="11" y="319"/>
                    </a:lnTo>
                    <a:lnTo>
                      <a:pt x="14" y="333"/>
                    </a:lnTo>
                    <a:lnTo>
                      <a:pt x="18" y="347"/>
                    </a:lnTo>
                    <a:lnTo>
                      <a:pt x="23" y="359"/>
                    </a:lnTo>
                    <a:lnTo>
                      <a:pt x="29" y="371"/>
                    </a:lnTo>
                    <a:lnTo>
                      <a:pt x="38" y="382"/>
                    </a:lnTo>
                    <a:lnTo>
                      <a:pt x="48" y="391"/>
                    </a:lnTo>
                    <a:lnTo>
                      <a:pt x="57" y="400"/>
                    </a:lnTo>
                    <a:lnTo>
                      <a:pt x="69" y="405"/>
                    </a:lnTo>
                    <a:lnTo>
                      <a:pt x="102" y="418"/>
                    </a:lnTo>
                    <a:lnTo>
                      <a:pt x="102" y="416"/>
                    </a:lnTo>
                    <a:lnTo>
                      <a:pt x="101" y="416"/>
                    </a:lnTo>
                    <a:lnTo>
                      <a:pt x="101" y="416"/>
                    </a:lnTo>
                    <a:lnTo>
                      <a:pt x="99" y="416"/>
                    </a:lnTo>
                    <a:lnTo>
                      <a:pt x="115" y="422"/>
                    </a:lnTo>
                    <a:lnTo>
                      <a:pt x="129" y="426"/>
                    </a:lnTo>
                    <a:lnTo>
                      <a:pt x="141" y="429"/>
                    </a:lnTo>
                    <a:lnTo>
                      <a:pt x="154" y="430"/>
                    </a:lnTo>
                    <a:lnTo>
                      <a:pt x="165" y="429"/>
                    </a:lnTo>
                    <a:lnTo>
                      <a:pt x="176" y="425"/>
                    </a:lnTo>
                    <a:lnTo>
                      <a:pt x="190" y="420"/>
                    </a:lnTo>
                    <a:lnTo>
                      <a:pt x="204" y="412"/>
                    </a:lnTo>
                    <a:lnTo>
                      <a:pt x="200" y="475"/>
                    </a:lnTo>
                    <a:lnTo>
                      <a:pt x="203" y="533"/>
                    </a:lnTo>
                    <a:lnTo>
                      <a:pt x="208" y="591"/>
                    </a:lnTo>
                    <a:lnTo>
                      <a:pt x="214" y="652"/>
                    </a:lnTo>
                    <a:lnTo>
                      <a:pt x="218" y="673"/>
                    </a:lnTo>
                    <a:lnTo>
                      <a:pt x="225" y="692"/>
                    </a:lnTo>
                    <a:lnTo>
                      <a:pt x="235" y="709"/>
                    </a:lnTo>
                    <a:lnTo>
                      <a:pt x="246" y="724"/>
                    </a:lnTo>
                    <a:lnTo>
                      <a:pt x="260" y="735"/>
                    </a:lnTo>
                    <a:lnTo>
                      <a:pt x="275" y="744"/>
                    </a:lnTo>
                    <a:lnTo>
                      <a:pt x="292" y="749"/>
                    </a:lnTo>
                    <a:lnTo>
                      <a:pt x="310" y="749"/>
                    </a:lnTo>
                    <a:lnTo>
                      <a:pt x="328" y="747"/>
                    </a:lnTo>
                    <a:lnTo>
                      <a:pt x="344" y="740"/>
                    </a:lnTo>
                    <a:lnTo>
                      <a:pt x="358" y="729"/>
                    </a:lnTo>
                    <a:lnTo>
                      <a:pt x="370" y="715"/>
                    </a:lnTo>
                    <a:lnTo>
                      <a:pt x="380" y="699"/>
                    </a:lnTo>
                    <a:lnTo>
                      <a:pt x="387" y="681"/>
                    </a:lnTo>
                    <a:lnTo>
                      <a:pt x="391" y="662"/>
                    </a:lnTo>
                    <a:lnTo>
                      <a:pt x="391" y="641"/>
                    </a:lnTo>
                    <a:lnTo>
                      <a:pt x="391" y="587"/>
                    </a:lnTo>
                    <a:lnTo>
                      <a:pt x="395" y="531"/>
                    </a:lnTo>
                    <a:lnTo>
                      <a:pt x="402" y="476"/>
                    </a:lnTo>
                    <a:lnTo>
                      <a:pt x="409" y="422"/>
                    </a:lnTo>
                    <a:lnTo>
                      <a:pt x="415" y="366"/>
                    </a:lnTo>
                    <a:lnTo>
                      <a:pt x="414" y="312"/>
                    </a:lnTo>
                    <a:lnTo>
                      <a:pt x="407" y="258"/>
                    </a:lnTo>
                    <a:lnTo>
                      <a:pt x="388" y="205"/>
                    </a:lnTo>
                    <a:close/>
                  </a:path>
                </a:pathLst>
              </a:custGeom>
              <a:solidFill>
                <a:srgbClr val="7FF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4" name="Freeform 174"/>
              <p:cNvSpPr>
                <a:spLocks/>
              </p:cNvSpPr>
              <p:nvPr/>
            </p:nvSpPr>
            <p:spPr bwMode="auto">
              <a:xfrm>
                <a:off x="3553" y="1766"/>
                <a:ext cx="198" cy="346"/>
              </a:xfrm>
              <a:custGeom>
                <a:avLst/>
                <a:gdLst>
                  <a:gd name="T0" fmla="*/ 344 w 397"/>
                  <a:gd name="T1" fmla="*/ 157 h 691"/>
                  <a:gd name="T2" fmla="*/ 335 w 397"/>
                  <a:gd name="T3" fmla="*/ 148 h 691"/>
                  <a:gd name="T4" fmla="*/ 326 w 397"/>
                  <a:gd name="T5" fmla="*/ 142 h 691"/>
                  <a:gd name="T6" fmla="*/ 314 w 397"/>
                  <a:gd name="T7" fmla="*/ 135 h 691"/>
                  <a:gd name="T8" fmla="*/ 302 w 397"/>
                  <a:gd name="T9" fmla="*/ 130 h 691"/>
                  <a:gd name="T10" fmla="*/ 243 w 397"/>
                  <a:gd name="T11" fmla="*/ 132 h 691"/>
                  <a:gd name="T12" fmla="*/ 226 w 397"/>
                  <a:gd name="T13" fmla="*/ 142 h 691"/>
                  <a:gd name="T14" fmla="*/ 212 w 397"/>
                  <a:gd name="T15" fmla="*/ 154 h 691"/>
                  <a:gd name="T16" fmla="*/ 197 w 397"/>
                  <a:gd name="T17" fmla="*/ 169 h 691"/>
                  <a:gd name="T18" fmla="*/ 190 w 397"/>
                  <a:gd name="T19" fmla="*/ 176 h 691"/>
                  <a:gd name="T20" fmla="*/ 180 w 397"/>
                  <a:gd name="T21" fmla="*/ 180 h 691"/>
                  <a:gd name="T22" fmla="*/ 182 w 397"/>
                  <a:gd name="T23" fmla="*/ 155 h 691"/>
                  <a:gd name="T24" fmla="*/ 183 w 397"/>
                  <a:gd name="T25" fmla="*/ 136 h 691"/>
                  <a:gd name="T26" fmla="*/ 191 w 397"/>
                  <a:gd name="T27" fmla="*/ 110 h 691"/>
                  <a:gd name="T28" fmla="*/ 191 w 397"/>
                  <a:gd name="T29" fmla="*/ 76 h 691"/>
                  <a:gd name="T30" fmla="*/ 178 w 397"/>
                  <a:gd name="T31" fmla="*/ 46 h 691"/>
                  <a:gd name="T32" fmla="*/ 154 w 397"/>
                  <a:gd name="T33" fmla="*/ 19 h 691"/>
                  <a:gd name="T34" fmla="*/ 123 w 397"/>
                  <a:gd name="T35" fmla="*/ 3 h 691"/>
                  <a:gd name="T36" fmla="*/ 90 w 397"/>
                  <a:gd name="T37" fmla="*/ 0 h 691"/>
                  <a:gd name="T38" fmla="*/ 60 w 397"/>
                  <a:gd name="T39" fmla="*/ 11 h 691"/>
                  <a:gd name="T40" fmla="*/ 36 w 397"/>
                  <a:gd name="T41" fmla="*/ 35 h 691"/>
                  <a:gd name="T42" fmla="*/ 10 w 397"/>
                  <a:gd name="T43" fmla="*/ 101 h 691"/>
                  <a:gd name="T44" fmla="*/ 0 w 397"/>
                  <a:gd name="T45" fmla="*/ 214 h 691"/>
                  <a:gd name="T46" fmla="*/ 14 w 397"/>
                  <a:gd name="T47" fmla="*/ 294 h 691"/>
                  <a:gd name="T48" fmla="*/ 21 w 397"/>
                  <a:gd name="T49" fmla="*/ 319 h 691"/>
                  <a:gd name="T50" fmla="*/ 32 w 397"/>
                  <a:gd name="T51" fmla="*/ 341 h 691"/>
                  <a:gd name="T52" fmla="*/ 49 w 397"/>
                  <a:gd name="T53" fmla="*/ 359 h 691"/>
                  <a:gd name="T54" fmla="*/ 70 w 397"/>
                  <a:gd name="T55" fmla="*/ 373 h 691"/>
                  <a:gd name="T56" fmla="*/ 101 w 397"/>
                  <a:gd name="T57" fmla="*/ 384 h 691"/>
                  <a:gd name="T58" fmla="*/ 101 w 397"/>
                  <a:gd name="T59" fmla="*/ 384 h 691"/>
                  <a:gd name="T60" fmla="*/ 115 w 397"/>
                  <a:gd name="T61" fmla="*/ 390 h 691"/>
                  <a:gd name="T62" fmla="*/ 141 w 397"/>
                  <a:gd name="T63" fmla="*/ 394 h 691"/>
                  <a:gd name="T64" fmla="*/ 165 w 397"/>
                  <a:gd name="T65" fmla="*/ 393 h 691"/>
                  <a:gd name="T66" fmla="*/ 189 w 397"/>
                  <a:gd name="T67" fmla="*/ 383 h 691"/>
                  <a:gd name="T68" fmla="*/ 200 w 397"/>
                  <a:gd name="T69" fmla="*/ 433 h 691"/>
                  <a:gd name="T70" fmla="*/ 207 w 397"/>
                  <a:gd name="T71" fmla="*/ 544 h 691"/>
                  <a:gd name="T72" fmla="*/ 217 w 397"/>
                  <a:gd name="T73" fmla="*/ 622 h 691"/>
                  <a:gd name="T74" fmla="*/ 233 w 397"/>
                  <a:gd name="T75" fmla="*/ 654 h 691"/>
                  <a:gd name="T76" fmla="*/ 257 w 397"/>
                  <a:gd name="T77" fmla="*/ 679 h 691"/>
                  <a:gd name="T78" fmla="*/ 289 w 397"/>
                  <a:gd name="T79" fmla="*/ 690 h 691"/>
                  <a:gd name="T80" fmla="*/ 323 w 397"/>
                  <a:gd name="T81" fmla="*/ 688 h 691"/>
                  <a:gd name="T82" fmla="*/ 351 w 397"/>
                  <a:gd name="T83" fmla="*/ 672 h 691"/>
                  <a:gd name="T84" fmla="*/ 370 w 397"/>
                  <a:gd name="T85" fmla="*/ 644 h 691"/>
                  <a:gd name="T86" fmla="*/ 379 w 397"/>
                  <a:gd name="T87" fmla="*/ 609 h 691"/>
                  <a:gd name="T88" fmla="*/ 377 w 397"/>
                  <a:gd name="T89" fmla="*/ 540 h 691"/>
                  <a:gd name="T90" fmla="*/ 387 w 397"/>
                  <a:gd name="T91" fmla="*/ 437 h 691"/>
                  <a:gd name="T92" fmla="*/ 397 w 397"/>
                  <a:gd name="T93" fmla="*/ 337 h 691"/>
                  <a:gd name="T94" fmla="*/ 387 w 397"/>
                  <a:gd name="T95" fmla="*/ 237 h 6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97" h="691">
                    <a:moveTo>
                      <a:pt x="369" y="189"/>
                    </a:moveTo>
                    <a:lnTo>
                      <a:pt x="344" y="157"/>
                    </a:lnTo>
                    <a:lnTo>
                      <a:pt x="340" y="153"/>
                    </a:lnTo>
                    <a:lnTo>
                      <a:pt x="335" y="148"/>
                    </a:lnTo>
                    <a:lnTo>
                      <a:pt x="330" y="144"/>
                    </a:lnTo>
                    <a:lnTo>
                      <a:pt x="326" y="142"/>
                    </a:lnTo>
                    <a:lnTo>
                      <a:pt x="320" y="137"/>
                    </a:lnTo>
                    <a:lnTo>
                      <a:pt x="314" y="135"/>
                    </a:lnTo>
                    <a:lnTo>
                      <a:pt x="307" y="133"/>
                    </a:lnTo>
                    <a:lnTo>
                      <a:pt x="302" y="130"/>
                    </a:lnTo>
                    <a:lnTo>
                      <a:pt x="254" y="128"/>
                    </a:lnTo>
                    <a:lnTo>
                      <a:pt x="243" y="132"/>
                    </a:lnTo>
                    <a:lnTo>
                      <a:pt x="233" y="136"/>
                    </a:lnTo>
                    <a:lnTo>
                      <a:pt x="226" y="142"/>
                    </a:lnTo>
                    <a:lnTo>
                      <a:pt x="219" y="147"/>
                    </a:lnTo>
                    <a:lnTo>
                      <a:pt x="212" y="154"/>
                    </a:lnTo>
                    <a:lnTo>
                      <a:pt x="205" y="161"/>
                    </a:lnTo>
                    <a:lnTo>
                      <a:pt x="197" y="169"/>
                    </a:lnTo>
                    <a:lnTo>
                      <a:pt x="189" y="178"/>
                    </a:lnTo>
                    <a:lnTo>
                      <a:pt x="190" y="176"/>
                    </a:lnTo>
                    <a:lnTo>
                      <a:pt x="186" y="180"/>
                    </a:lnTo>
                    <a:lnTo>
                      <a:pt x="180" y="180"/>
                    </a:lnTo>
                    <a:lnTo>
                      <a:pt x="179" y="168"/>
                    </a:lnTo>
                    <a:lnTo>
                      <a:pt x="182" y="155"/>
                    </a:lnTo>
                    <a:lnTo>
                      <a:pt x="182" y="144"/>
                    </a:lnTo>
                    <a:lnTo>
                      <a:pt x="183" y="136"/>
                    </a:lnTo>
                    <a:lnTo>
                      <a:pt x="187" y="126"/>
                    </a:lnTo>
                    <a:lnTo>
                      <a:pt x="191" y="110"/>
                    </a:lnTo>
                    <a:lnTo>
                      <a:pt x="193" y="93"/>
                    </a:lnTo>
                    <a:lnTo>
                      <a:pt x="191" y="76"/>
                    </a:lnTo>
                    <a:lnTo>
                      <a:pt x="186" y="61"/>
                    </a:lnTo>
                    <a:lnTo>
                      <a:pt x="178" y="46"/>
                    </a:lnTo>
                    <a:lnTo>
                      <a:pt x="166" y="32"/>
                    </a:lnTo>
                    <a:lnTo>
                      <a:pt x="154" y="19"/>
                    </a:lnTo>
                    <a:lnTo>
                      <a:pt x="138" y="10"/>
                    </a:lnTo>
                    <a:lnTo>
                      <a:pt x="123" y="3"/>
                    </a:lnTo>
                    <a:lnTo>
                      <a:pt x="106" y="0"/>
                    </a:lnTo>
                    <a:lnTo>
                      <a:pt x="90" y="0"/>
                    </a:lnTo>
                    <a:lnTo>
                      <a:pt x="74" y="4"/>
                    </a:lnTo>
                    <a:lnTo>
                      <a:pt x="60" y="11"/>
                    </a:lnTo>
                    <a:lnTo>
                      <a:pt x="48" y="21"/>
                    </a:lnTo>
                    <a:lnTo>
                      <a:pt x="36" y="35"/>
                    </a:lnTo>
                    <a:lnTo>
                      <a:pt x="28" y="50"/>
                    </a:lnTo>
                    <a:lnTo>
                      <a:pt x="10" y="101"/>
                    </a:lnTo>
                    <a:lnTo>
                      <a:pt x="2" y="157"/>
                    </a:lnTo>
                    <a:lnTo>
                      <a:pt x="0" y="214"/>
                    </a:lnTo>
                    <a:lnTo>
                      <a:pt x="7" y="271"/>
                    </a:lnTo>
                    <a:lnTo>
                      <a:pt x="14" y="294"/>
                    </a:lnTo>
                    <a:lnTo>
                      <a:pt x="17" y="307"/>
                    </a:lnTo>
                    <a:lnTo>
                      <a:pt x="21" y="319"/>
                    </a:lnTo>
                    <a:lnTo>
                      <a:pt x="25" y="330"/>
                    </a:lnTo>
                    <a:lnTo>
                      <a:pt x="32" y="341"/>
                    </a:lnTo>
                    <a:lnTo>
                      <a:pt x="41" y="351"/>
                    </a:lnTo>
                    <a:lnTo>
                      <a:pt x="49" y="359"/>
                    </a:lnTo>
                    <a:lnTo>
                      <a:pt x="59" y="368"/>
                    </a:lnTo>
                    <a:lnTo>
                      <a:pt x="70" y="373"/>
                    </a:lnTo>
                    <a:lnTo>
                      <a:pt x="102" y="386"/>
                    </a:lnTo>
                    <a:lnTo>
                      <a:pt x="101" y="384"/>
                    </a:lnTo>
                    <a:lnTo>
                      <a:pt x="101" y="384"/>
                    </a:lnTo>
                    <a:lnTo>
                      <a:pt x="101" y="384"/>
                    </a:lnTo>
                    <a:lnTo>
                      <a:pt x="99" y="384"/>
                    </a:lnTo>
                    <a:lnTo>
                      <a:pt x="115" y="390"/>
                    </a:lnTo>
                    <a:lnTo>
                      <a:pt x="129" y="393"/>
                    </a:lnTo>
                    <a:lnTo>
                      <a:pt x="141" y="394"/>
                    </a:lnTo>
                    <a:lnTo>
                      <a:pt x="154" y="394"/>
                    </a:lnTo>
                    <a:lnTo>
                      <a:pt x="165" y="393"/>
                    </a:lnTo>
                    <a:lnTo>
                      <a:pt x="176" y="389"/>
                    </a:lnTo>
                    <a:lnTo>
                      <a:pt x="189" y="383"/>
                    </a:lnTo>
                    <a:lnTo>
                      <a:pt x="203" y="376"/>
                    </a:lnTo>
                    <a:lnTo>
                      <a:pt x="200" y="433"/>
                    </a:lnTo>
                    <a:lnTo>
                      <a:pt x="201" y="488"/>
                    </a:lnTo>
                    <a:lnTo>
                      <a:pt x="207" y="544"/>
                    </a:lnTo>
                    <a:lnTo>
                      <a:pt x="214" y="602"/>
                    </a:lnTo>
                    <a:lnTo>
                      <a:pt x="217" y="622"/>
                    </a:lnTo>
                    <a:lnTo>
                      <a:pt x="224" y="638"/>
                    </a:lnTo>
                    <a:lnTo>
                      <a:pt x="233" y="654"/>
                    </a:lnTo>
                    <a:lnTo>
                      <a:pt x="245" y="667"/>
                    </a:lnTo>
                    <a:lnTo>
                      <a:pt x="257" y="679"/>
                    </a:lnTo>
                    <a:lnTo>
                      <a:pt x="272" y="686"/>
                    </a:lnTo>
                    <a:lnTo>
                      <a:pt x="289" y="690"/>
                    </a:lnTo>
                    <a:lnTo>
                      <a:pt x="306" y="691"/>
                    </a:lnTo>
                    <a:lnTo>
                      <a:pt x="323" y="688"/>
                    </a:lnTo>
                    <a:lnTo>
                      <a:pt x="338" y="681"/>
                    </a:lnTo>
                    <a:lnTo>
                      <a:pt x="351" y="672"/>
                    </a:lnTo>
                    <a:lnTo>
                      <a:pt x="362" y="659"/>
                    </a:lnTo>
                    <a:lnTo>
                      <a:pt x="370" y="644"/>
                    </a:lnTo>
                    <a:lnTo>
                      <a:pt x="376" y="627"/>
                    </a:lnTo>
                    <a:lnTo>
                      <a:pt x="379" y="609"/>
                    </a:lnTo>
                    <a:lnTo>
                      <a:pt x="379" y="590"/>
                    </a:lnTo>
                    <a:lnTo>
                      <a:pt x="377" y="540"/>
                    </a:lnTo>
                    <a:lnTo>
                      <a:pt x="381" y="488"/>
                    </a:lnTo>
                    <a:lnTo>
                      <a:pt x="387" y="437"/>
                    </a:lnTo>
                    <a:lnTo>
                      <a:pt x="393" y="387"/>
                    </a:lnTo>
                    <a:lnTo>
                      <a:pt x="397" y="337"/>
                    </a:lnTo>
                    <a:lnTo>
                      <a:pt x="395" y="287"/>
                    </a:lnTo>
                    <a:lnTo>
                      <a:pt x="387" y="237"/>
                    </a:lnTo>
                    <a:lnTo>
                      <a:pt x="369" y="189"/>
                    </a:lnTo>
                    <a:close/>
                  </a:path>
                </a:pathLst>
              </a:custGeom>
              <a:solidFill>
                <a:srgbClr val="93FF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5" name="Freeform 175"/>
              <p:cNvSpPr>
                <a:spLocks/>
              </p:cNvSpPr>
              <p:nvPr/>
            </p:nvSpPr>
            <p:spPr bwMode="auto">
              <a:xfrm>
                <a:off x="3557" y="1779"/>
                <a:ext cx="190" cy="316"/>
              </a:xfrm>
              <a:custGeom>
                <a:avLst/>
                <a:gdLst>
                  <a:gd name="T0" fmla="*/ 324 w 378"/>
                  <a:gd name="T1" fmla="*/ 143 h 633"/>
                  <a:gd name="T2" fmla="*/ 305 w 378"/>
                  <a:gd name="T3" fmla="*/ 128 h 633"/>
                  <a:gd name="T4" fmla="*/ 283 w 378"/>
                  <a:gd name="T5" fmla="*/ 119 h 633"/>
                  <a:gd name="T6" fmla="*/ 227 w 378"/>
                  <a:gd name="T7" fmla="*/ 121 h 633"/>
                  <a:gd name="T8" fmla="*/ 210 w 378"/>
                  <a:gd name="T9" fmla="*/ 130 h 633"/>
                  <a:gd name="T10" fmla="*/ 198 w 378"/>
                  <a:gd name="T11" fmla="*/ 141 h 633"/>
                  <a:gd name="T12" fmla="*/ 182 w 378"/>
                  <a:gd name="T13" fmla="*/ 155 h 633"/>
                  <a:gd name="T14" fmla="*/ 176 w 378"/>
                  <a:gd name="T15" fmla="*/ 162 h 633"/>
                  <a:gd name="T16" fmla="*/ 167 w 378"/>
                  <a:gd name="T17" fmla="*/ 166 h 633"/>
                  <a:gd name="T18" fmla="*/ 167 w 378"/>
                  <a:gd name="T19" fmla="*/ 144 h 633"/>
                  <a:gd name="T20" fmla="*/ 167 w 378"/>
                  <a:gd name="T21" fmla="*/ 125 h 633"/>
                  <a:gd name="T22" fmla="*/ 176 w 378"/>
                  <a:gd name="T23" fmla="*/ 101 h 633"/>
                  <a:gd name="T24" fmla="*/ 173 w 378"/>
                  <a:gd name="T25" fmla="*/ 72 h 633"/>
                  <a:gd name="T26" fmla="*/ 162 w 378"/>
                  <a:gd name="T27" fmla="*/ 43 h 633"/>
                  <a:gd name="T28" fmla="*/ 141 w 378"/>
                  <a:gd name="T29" fmla="*/ 19 h 633"/>
                  <a:gd name="T30" fmla="*/ 111 w 378"/>
                  <a:gd name="T31" fmla="*/ 3 h 633"/>
                  <a:gd name="T32" fmla="*/ 81 w 378"/>
                  <a:gd name="T33" fmla="*/ 0 h 633"/>
                  <a:gd name="T34" fmla="*/ 51 w 378"/>
                  <a:gd name="T35" fmla="*/ 10 h 633"/>
                  <a:gd name="T36" fmla="*/ 29 w 378"/>
                  <a:gd name="T37" fmla="*/ 32 h 633"/>
                  <a:gd name="T38" fmla="*/ 7 w 378"/>
                  <a:gd name="T39" fmla="*/ 94 h 633"/>
                  <a:gd name="T40" fmla="*/ 0 w 378"/>
                  <a:gd name="T41" fmla="*/ 196 h 633"/>
                  <a:gd name="T42" fmla="*/ 15 w 378"/>
                  <a:gd name="T43" fmla="*/ 271 h 633"/>
                  <a:gd name="T44" fmla="*/ 22 w 378"/>
                  <a:gd name="T45" fmla="*/ 294 h 633"/>
                  <a:gd name="T46" fmla="*/ 33 w 378"/>
                  <a:gd name="T47" fmla="*/ 314 h 633"/>
                  <a:gd name="T48" fmla="*/ 48 w 378"/>
                  <a:gd name="T49" fmla="*/ 330 h 633"/>
                  <a:gd name="T50" fmla="*/ 68 w 378"/>
                  <a:gd name="T51" fmla="*/ 343 h 633"/>
                  <a:gd name="T52" fmla="*/ 99 w 378"/>
                  <a:gd name="T53" fmla="*/ 352 h 633"/>
                  <a:gd name="T54" fmla="*/ 97 w 378"/>
                  <a:gd name="T55" fmla="*/ 352 h 633"/>
                  <a:gd name="T56" fmla="*/ 113 w 378"/>
                  <a:gd name="T57" fmla="*/ 357 h 633"/>
                  <a:gd name="T58" fmla="*/ 139 w 378"/>
                  <a:gd name="T59" fmla="*/ 359 h 633"/>
                  <a:gd name="T60" fmla="*/ 163 w 378"/>
                  <a:gd name="T61" fmla="*/ 355 h 633"/>
                  <a:gd name="T62" fmla="*/ 188 w 378"/>
                  <a:gd name="T63" fmla="*/ 345 h 633"/>
                  <a:gd name="T64" fmla="*/ 198 w 378"/>
                  <a:gd name="T65" fmla="*/ 393 h 633"/>
                  <a:gd name="T66" fmla="*/ 202 w 378"/>
                  <a:gd name="T67" fmla="*/ 497 h 633"/>
                  <a:gd name="T68" fmla="*/ 213 w 378"/>
                  <a:gd name="T69" fmla="*/ 569 h 633"/>
                  <a:gd name="T70" fmla="*/ 229 w 378"/>
                  <a:gd name="T71" fmla="*/ 599 h 633"/>
                  <a:gd name="T72" fmla="*/ 252 w 378"/>
                  <a:gd name="T73" fmla="*/ 620 h 633"/>
                  <a:gd name="T74" fmla="*/ 283 w 378"/>
                  <a:gd name="T75" fmla="*/ 631 h 633"/>
                  <a:gd name="T76" fmla="*/ 314 w 378"/>
                  <a:gd name="T77" fmla="*/ 630 h 633"/>
                  <a:gd name="T78" fmla="*/ 340 w 378"/>
                  <a:gd name="T79" fmla="*/ 615 h 633"/>
                  <a:gd name="T80" fmla="*/ 358 w 378"/>
                  <a:gd name="T81" fmla="*/ 590 h 633"/>
                  <a:gd name="T82" fmla="*/ 367 w 378"/>
                  <a:gd name="T83" fmla="*/ 558 h 633"/>
                  <a:gd name="T84" fmla="*/ 364 w 378"/>
                  <a:gd name="T85" fmla="*/ 494 h 633"/>
                  <a:gd name="T86" fmla="*/ 371 w 378"/>
                  <a:gd name="T87" fmla="*/ 401 h 633"/>
                  <a:gd name="T88" fmla="*/ 378 w 378"/>
                  <a:gd name="T89" fmla="*/ 309 h 633"/>
                  <a:gd name="T90" fmla="*/ 365 w 378"/>
                  <a:gd name="T91" fmla="*/ 218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78" h="633">
                    <a:moveTo>
                      <a:pt x="347" y="173"/>
                    </a:moveTo>
                    <a:lnTo>
                      <a:pt x="324" y="143"/>
                    </a:lnTo>
                    <a:lnTo>
                      <a:pt x="315" y="135"/>
                    </a:lnTo>
                    <a:lnTo>
                      <a:pt x="305" y="128"/>
                    </a:lnTo>
                    <a:lnTo>
                      <a:pt x="294" y="122"/>
                    </a:lnTo>
                    <a:lnTo>
                      <a:pt x="283" y="119"/>
                    </a:lnTo>
                    <a:lnTo>
                      <a:pt x="237" y="118"/>
                    </a:lnTo>
                    <a:lnTo>
                      <a:pt x="227" y="121"/>
                    </a:lnTo>
                    <a:lnTo>
                      <a:pt x="219" y="125"/>
                    </a:lnTo>
                    <a:lnTo>
                      <a:pt x="210" y="130"/>
                    </a:lnTo>
                    <a:lnTo>
                      <a:pt x="203" y="135"/>
                    </a:lnTo>
                    <a:lnTo>
                      <a:pt x="198" y="141"/>
                    </a:lnTo>
                    <a:lnTo>
                      <a:pt x="191" y="148"/>
                    </a:lnTo>
                    <a:lnTo>
                      <a:pt x="182" y="155"/>
                    </a:lnTo>
                    <a:lnTo>
                      <a:pt x="174" y="164"/>
                    </a:lnTo>
                    <a:lnTo>
                      <a:pt x="176" y="162"/>
                    </a:lnTo>
                    <a:lnTo>
                      <a:pt x="173" y="166"/>
                    </a:lnTo>
                    <a:lnTo>
                      <a:pt x="167" y="166"/>
                    </a:lnTo>
                    <a:lnTo>
                      <a:pt x="166" y="157"/>
                    </a:lnTo>
                    <a:lnTo>
                      <a:pt x="167" y="144"/>
                    </a:lnTo>
                    <a:lnTo>
                      <a:pt x="167" y="133"/>
                    </a:lnTo>
                    <a:lnTo>
                      <a:pt x="167" y="125"/>
                    </a:lnTo>
                    <a:lnTo>
                      <a:pt x="171" y="115"/>
                    </a:lnTo>
                    <a:lnTo>
                      <a:pt x="176" y="101"/>
                    </a:lnTo>
                    <a:lnTo>
                      <a:pt x="176" y="87"/>
                    </a:lnTo>
                    <a:lnTo>
                      <a:pt x="173" y="72"/>
                    </a:lnTo>
                    <a:lnTo>
                      <a:pt x="169" y="57"/>
                    </a:lnTo>
                    <a:lnTo>
                      <a:pt x="162" y="43"/>
                    </a:lnTo>
                    <a:lnTo>
                      <a:pt x="152" y="30"/>
                    </a:lnTo>
                    <a:lnTo>
                      <a:pt x="141" y="19"/>
                    </a:lnTo>
                    <a:lnTo>
                      <a:pt x="127" y="10"/>
                    </a:lnTo>
                    <a:lnTo>
                      <a:pt x="111" y="3"/>
                    </a:lnTo>
                    <a:lnTo>
                      <a:pt x="96" y="0"/>
                    </a:lnTo>
                    <a:lnTo>
                      <a:pt x="81" y="0"/>
                    </a:lnTo>
                    <a:lnTo>
                      <a:pt x="65" y="4"/>
                    </a:lnTo>
                    <a:lnTo>
                      <a:pt x="51" y="10"/>
                    </a:lnTo>
                    <a:lnTo>
                      <a:pt x="40" y="19"/>
                    </a:lnTo>
                    <a:lnTo>
                      <a:pt x="29" y="32"/>
                    </a:lnTo>
                    <a:lnTo>
                      <a:pt x="22" y="46"/>
                    </a:lnTo>
                    <a:lnTo>
                      <a:pt x="7" y="94"/>
                    </a:lnTo>
                    <a:lnTo>
                      <a:pt x="0" y="144"/>
                    </a:lnTo>
                    <a:lnTo>
                      <a:pt x="0" y="196"/>
                    </a:lnTo>
                    <a:lnTo>
                      <a:pt x="7" y="248"/>
                    </a:lnTo>
                    <a:lnTo>
                      <a:pt x="15" y="271"/>
                    </a:lnTo>
                    <a:lnTo>
                      <a:pt x="18" y="282"/>
                    </a:lnTo>
                    <a:lnTo>
                      <a:pt x="22" y="294"/>
                    </a:lnTo>
                    <a:lnTo>
                      <a:pt x="27" y="304"/>
                    </a:lnTo>
                    <a:lnTo>
                      <a:pt x="33" y="314"/>
                    </a:lnTo>
                    <a:lnTo>
                      <a:pt x="40" y="323"/>
                    </a:lnTo>
                    <a:lnTo>
                      <a:pt x="48" y="330"/>
                    </a:lnTo>
                    <a:lnTo>
                      <a:pt x="58" y="337"/>
                    </a:lnTo>
                    <a:lnTo>
                      <a:pt x="68" y="343"/>
                    </a:lnTo>
                    <a:lnTo>
                      <a:pt x="99" y="354"/>
                    </a:lnTo>
                    <a:lnTo>
                      <a:pt x="99" y="352"/>
                    </a:lnTo>
                    <a:lnTo>
                      <a:pt x="99" y="352"/>
                    </a:lnTo>
                    <a:lnTo>
                      <a:pt x="97" y="352"/>
                    </a:lnTo>
                    <a:lnTo>
                      <a:pt x="97" y="352"/>
                    </a:lnTo>
                    <a:lnTo>
                      <a:pt x="113" y="357"/>
                    </a:lnTo>
                    <a:lnTo>
                      <a:pt x="125" y="359"/>
                    </a:lnTo>
                    <a:lnTo>
                      <a:pt x="139" y="359"/>
                    </a:lnTo>
                    <a:lnTo>
                      <a:pt x="150" y="358"/>
                    </a:lnTo>
                    <a:lnTo>
                      <a:pt x="163" y="355"/>
                    </a:lnTo>
                    <a:lnTo>
                      <a:pt x="176" y="351"/>
                    </a:lnTo>
                    <a:lnTo>
                      <a:pt x="188" y="345"/>
                    </a:lnTo>
                    <a:lnTo>
                      <a:pt x="202" y="339"/>
                    </a:lnTo>
                    <a:lnTo>
                      <a:pt x="198" y="393"/>
                    </a:lnTo>
                    <a:lnTo>
                      <a:pt x="198" y="444"/>
                    </a:lnTo>
                    <a:lnTo>
                      <a:pt x="202" y="497"/>
                    </a:lnTo>
                    <a:lnTo>
                      <a:pt x="209" y="551"/>
                    </a:lnTo>
                    <a:lnTo>
                      <a:pt x="213" y="569"/>
                    </a:lnTo>
                    <a:lnTo>
                      <a:pt x="220" y="584"/>
                    </a:lnTo>
                    <a:lnTo>
                      <a:pt x="229" y="599"/>
                    </a:lnTo>
                    <a:lnTo>
                      <a:pt x="240" y="611"/>
                    </a:lnTo>
                    <a:lnTo>
                      <a:pt x="252" y="620"/>
                    </a:lnTo>
                    <a:lnTo>
                      <a:pt x="268" y="629"/>
                    </a:lnTo>
                    <a:lnTo>
                      <a:pt x="283" y="631"/>
                    </a:lnTo>
                    <a:lnTo>
                      <a:pt x="298" y="633"/>
                    </a:lnTo>
                    <a:lnTo>
                      <a:pt x="314" y="630"/>
                    </a:lnTo>
                    <a:lnTo>
                      <a:pt x="328" y="623"/>
                    </a:lnTo>
                    <a:lnTo>
                      <a:pt x="340" y="615"/>
                    </a:lnTo>
                    <a:lnTo>
                      <a:pt x="351" y="602"/>
                    </a:lnTo>
                    <a:lnTo>
                      <a:pt x="358" y="590"/>
                    </a:lnTo>
                    <a:lnTo>
                      <a:pt x="364" y="574"/>
                    </a:lnTo>
                    <a:lnTo>
                      <a:pt x="367" y="558"/>
                    </a:lnTo>
                    <a:lnTo>
                      <a:pt x="365" y="540"/>
                    </a:lnTo>
                    <a:lnTo>
                      <a:pt x="364" y="494"/>
                    </a:lnTo>
                    <a:lnTo>
                      <a:pt x="367" y="448"/>
                    </a:lnTo>
                    <a:lnTo>
                      <a:pt x="371" y="401"/>
                    </a:lnTo>
                    <a:lnTo>
                      <a:pt x="375" y="355"/>
                    </a:lnTo>
                    <a:lnTo>
                      <a:pt x="378" y="309"/>
                    </a:lnTo>
                    <a:lnTo>
                      <a:pt x="375" y="264"/>
                    </a:lnTo>
                    <a:lnTo>
                      <a:pt x="365" y="218"/>
                    </a:lnTo>
                    <a:lnTo>
                      <a:pt x="347" y="173"/>
                    </a:lnTo>
                    <a:close/>
                  </a:path>
                </a:pathLst>
              </a:custGeom>
              <a:solidFill>
                <a:srgbClr val="AAFF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6" name="Freeform 176"/>
              <p:cNvSpPr>
                <a:spLocks/>
              </p:cNvSpPr>
              <p:nvPr/>
            </p:nvSpPr>
            <p:spPr bwMode="auto">
              <a:xfrm>
                <a:off x="3561" y="1791"/>
                <a:ext cx="180" cy="288"/>
              </a:xfrm>
              <a:custGeom>
                <a:avLst/>
                <a:gdLst>
                  <a:gd name="T0" fmla="*/ 305 w 360"/>
                  <a:gd name="T1" fmla="*/ 128 h 574"/>
                  <a:gd name="T2" fmla="*/ 287 w 360"/>
                  <a:gd name="T3" fmla="*/ 115 h 574"/>
                  <a:gd name="T4" fmla="*/ 266 w 360"/>
                  <a:gd name="T5" fmla="*/ 107 h 574"/>
                  <a:gd name="T6" fmla="*/ 213 w 360"/>
                  <a:gd name="T7" fmla="*/ 110 h 574"/>
                  <a:gd name="T8" fmla="*/ 198 w 360"/>
                  <a:gd name="T9" fmla="*/ 118 h 574"/>
                  <a:gd name="T10" fmla="*/ 184 w 360"/>
                  <a:gd name="T11" fmla="*/ 128 h 574"/>
                  <a:gd name="T12" fmla="*/ 171 w 360"/>
                  <a:gd name="T13" fmla="*/ 141 h 574"/>
                  <a:gd name="T14" fmla="*/ 163 w 360"/>
                  <a:gd name="T15" fmla="*/ 148 h 574"/>
                  <a:gd name="T16" fmla="*/ 156 w 360"/>
                  <a:gd name="T17" fmla="*/ 151 h 574"/>
                  <a:gd name="T18" fmla="*/ 156 w 360"/>
                  <a:gd name="T19" fmla="*/ 133 h 574"/>
                  <a:gd name="T20" fmla="*/ 153 w 360"/>
                  <a:gd name="T21" fmla="*/ 114 h 574"/>
                  <a:gd name="T22" fmla="*/ 159 w 360"/>
                  <a:gd name="T23" fmla="*/ 93 h 574"/>
                  <a:gd name="T24" fmla="*/ 157 w 360"/>
                  <a:gd name="T25" fmla="*/ 67 h 574"/>
                  <a:gd name="T26" fmla="*/ 148 w 360"/>
                  <a:gd name="T27" fmla="*/ 40 h 574"/>
                  <a:gd name="T28" fmla="*/ 128 w 360"/>
                  <a:gd name="T29" fmla="*/ 17 h 574"/>
                  <a:gd name="T30" fmla="*/ 101 w 360"/>
                  <a:gd name="T31" fmla="*/ 3 h 574"/>
                  <a:gd name="T32" fmla="*/ 72 w 360"/>
                  <a:gd name="T33" fmla="*/ 0 h 574"/>
                  <a:gd name="T34" fmla="*/ 46 w 360"/>
                  <a:gd name="T35" fmla="*/ 10 h 574"/>
                  <a:gd name="T36" fmla="*/ 25 w 360"/>
                  <a:gd name="T37" fmla="*/ 29 h 574"/>
                  <a:gd name="T38" fmla="*/ 4 w 360"/>
                  <a:gd name="T39" fmla="*/ 86 h 574"/>
                  <a:gd name="T40" fmla="*/ 1 w 360"/>
                  <a:gd name="T41" fmla="*/ 178 h 574"/>
                  <a:gd name="T42" fmla="*/ 16 w 360"/>
                  <a:gd name="T43" fmla="*/ 246 h 574"/>
                  <a:gd name="T44" fmla="*/ 23 w 360"/>
                  <a:gd name="T45" fmla="*/ 266 h 574"/>
                  <a:gd name="T46" fmla="*/ 36 w 360"/>
                  <a:gd name="T47" fmla="*/ 284 h 574"/>
                  <a:gd name="T48" fmla="*/ 51 w 360"/>
                  <a:gd name="T49" fmla="*/ 300 h 574"/>
                  <a:gd name="T50" fmla="*/ 69 w 360"/>
                  <a:gd name="T51" fmla="*/ 311 h 574"/>
                  <a:gd name="T52" fmla="*/ 99 w 360"/>
                  <a:gd name="T53" fmla="*/ 320 h 574"/>
                  <a:gd name="T54" fmla="*/ 99 w 360"/>
                  <a:gd name="T55" fmla="*/ 320 h 574"/>
                  <a:gd name="T56" fmla="*/ 111 w 360"/>
                  <a:gd name="T57" fmla="*/ 323 h 574"/>
                  <a:gd name="T58" fmla="*/ 138 w 360"/>
                  <a:gd name="T59" fmla="*/ 325 h 574"/>
                  <a:gd name="T60" fmla="*/ 163 w 360"/>
                  <a:gd name="T61" fmla="*/ 319 h 574"/>
                  <a:gd name="T62" fmla="*/ 188 w 360"/>
                  <a:gd name="T63" fmla="*/ 308 h 574"/>
                  <a:gd name="T64" fmla="*/ 198 w 360"/>
                  <a:gd name="T65" fmla="*/ 351 h 574"/>
                  <a:gd name="T66" fmla="*/ 201 w 360"/>
                  <a:gd name="T67" fmla="*/ 451 h 574"/>
                  <a:gd name="T68" fmla="*/ 212 w 360"/>
                  <a:gd name="T69" fmla="*/ 518 h 574"/>
                  <a:gd name="T70" fmla="*/ 227 w 360"/>
                  <a:gd name="T71" fmla="*/ 544 h 574"/>
                  <a:gd name="T72" fmla="*/ 251 w 360"/>
                  <a:gd name="T73" fmla="*/ 565 h 574"/>
                  <a:gd name="T74" fmla="*/ 279 w 360"/>
                  <a:gd name="T75" fmla="*/ 574 h 574"/>
                  <a:gd name="T76" fmla="*/ 308 w 360"/>
                  <a:gd name="T77" fmla="*/ 572 h 574"/>
                  <a:gd name="T78" fmla="*/ 333 w 360"/>
                  <a:gd name="T79" fmla="*/ 558 h 574"/>
                  <a:gd name="T80" fmla="*/ 349 w 360"/>
                  <a:gd name="T81" fmla="*/ 534 h 574"/>
                  <a:gd name="T82" fmla="*/ 356 w 360"/>
                  <a:gd name="T83" fmla="*/ 505 h 574"/>
                  <a:gd name="T84" fmla="*/ 351 w 360"/>
                  <a:gd name="T85" fmla="*/ 448 h 574"/>
                  <a:gd name="T86" fmla="*/ 356 w 360"/>
                  <a:gd name="T87" fmla="*/ 364 h 574"/>
                  <a:gd name="T88" fmla="*/ 360 w 360"/>
                  <a:gd name="T89" fmla="*/ 279 h 574"/>
                  <a:gd name="T90" fmla="*/ 346 w 360"/>
                  <a:gd name="T91" fmla="*/ 197 h 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60" h="574">
                    <a:moveTo>
                      <a:pt x="328" y="157"/>
                    </a:moveTo>
                    <a:lnTo>
                      <a:pt x="305" y="128"/>
                    </a:lnTo>
                    <a:lnTo>
                      <a:pt x="297" y="121"/>
                    </a:lnTo>
                    <a:lnTo>
                      <a:pt x="287" y="115"/>
                    </a:lnTo>
                    <a:lnTo>
                      <a:pt x="276" y="111"/>
                    </a:lnTo>
                    <a:lnTo>
                      <a:pt x="266" y="107"/>
                    </a:lnTo>
                    <a:lnTo>
                      <a:pt x="223" y="107"/>
                    </a:lnTo>
                    <a:lnTo>
                      <a:pt x="213" y="110"/>
                    </a:lnTo>
                    <a:lnTo>
                      <a:pt x="205" y="114"/>
                    </a:lnTo>
                    <a:lnTo>
                      <a:pt x="198" y="118"/>
                    </a:lnTo>
                    <a:lnTo>
                      <a:pt x="191" y="122"/>
                    </a:lnTo>
                    <a:lnTo>
                      <a:pt x="184" y="128"/>
                    </a:lnTo>
                    <a:lnTo>
                      <a:pt x="178" y="135"/>
                    </a:lnTo>
                    <a:lnTo>
                      <a:pt x="171" y="141"/>
                    </a:lnTo>
                    <a:lnTo>
                      <a:pt x="163" y="150"/>
                    </a:lnTo>
                    <a:lnTo>
                      <a:pt x="163" y="148"/>
                    </a:lnTo>
                    <a:lnTo>
                      <a:pt x="160" y="151"/>
                    </a:lnTo>
                    <a:lnTo>
                      <a:pt x="156" y="151"/>
                    </a:lnTo>
                    <a:lnTo>
                      <a:pt x="155" y="144"/>
                    </a:lnTo>
                    <a:lnTo>
                      <a:pt x="156" y="133"/>
                    </a:lnTo>
                    <a:lnTo>
                      <a:pt x="153" y="122"/>
                    </a:lnTo>
                    <a:lnTo>
                      <a:pt x="153" y="114"/>
                    </a:lnTo>
                    <a:lnTo>
                      <a:pt x="156" y="104"/>
                    </a:lnTo>
                    <a:lnTo>
                      <a:pt x="159" y="93"/>
                    </a:lnTo>
                    <a:lnTo>
                      <a:pt x="160" y="80"/>
                    </a:lnTo>
                    <a:lnTo>
                      <a:pt x="157" y="67"/>
                    </a:lnTo>
                    <a:lnTo>
                      <a:pt x="153" y="53"/>
                    </a:lnTo>
                    <a:lnTo>
                      <a:pt x="148" y="40"/>
                    </a:lnTo>
                    <a:lnTo>
                      <a:pt x="139" y="28"/>
                    </a:lnTo>
                    <a:lnTo>
                      <a:pt x="128" y="17"/>
                    </a:lnTo>
                    <a:lnTo>
                      <a:pt x="115" y="8"/>
                    </a:lnTo>
                    <a:lnTo>
                      <a:pt x="101" y="3"/>
                    </a:lnTo>
                    <a:lnTo>
                      <a:pt x="86" y="0"/>
                    </a:lnTo>
                    <a:lnTo>
                      <a:pt x="72" y="0"/>
                    </a:lnTo>
                    <a:lnTo>
                      <a:pt x="58" y="4"/>
                    </a:lnTo>
                    <a:lnTo>
                      <a:pt x="46" y="10"/>
                    </a:lnTo>
                    <a:lnTo>
                      <a:pt x="34" y="18"/>
                    </a:lnTo>
                    <a:lnTo>
                      <a:pt x="25" y="29"/>
                    </a:lnTo>
                    <a:lnTo>
                      <a:pt x="18" y="43"/>
                    </a:lnTo>
                    <a:lnTo>
                      <a:pt x="4" y="86"/>
                    </a:lnTo>
                    <a:lnTo>
                      <a:pt x="0" y="132"/>
                    </a:lnTo>
                    <a:lnTo>
                      <a:pt x="1" y="178"/>
                    </a:lnTo>
                    <a:lnTo>
                      <a:pt x="9" y="225"/>
                    </a:lnTo>
                    <a:lnTo>
                      <a:pt x="16" y="246"/>
                    </a:lnTo>
                    <a:lnTo>
                      <a:pt x="19" y="257"/>
                    </a:lnTo>
                    <a:lnTo>
                      <a:pt x="23" y="266"/>
                    </a:lnTo>
                    <a:lnTo>
                      <a:pt x="29" y="276"/>
                    </a:lnTo>
                    <a:lnTo>
                      <a:pt x="36" y="284"/>
                    </a:lnTo>
                    <a:lnTo>
                      <a:pt x="43" y="293"/>
                    </a:lnTo>
                    <a:lnTo>
                      <a:pt x="51" y="300"/>
                    </a:lnTo>
                    <a:lnTo>
                      <a:pt x="60" y="307"/>
                    </a:lnTo>
                    <a:lnTo>
                      <a:pt x="69" y="311"/>
                    </a:lnTo>
                    <a:lnTo>
                      <a:pt x="100" y="320"/>
                    </a:lnTo>
                    <a:lnTo>
                      <a:pt x="99" y="320"/>
                    </a:lnTo>
                    <a:lnTo>
                      <a:pt x="99" y="320"/>
                    </a:lnTo>
                    <a:lnTo>
                      <a:pt x="99" y="320"/>
                    </a:lnTo>
                    <a:lnTo>
                      <a:pt x="97" y="320"/>
                    </a:lnTo>
                    <a:lnTo>
                      <a:pt x="111" y="323"/>
                    </a:lnTo>
                    <a:lnTo>
                      <a:pt x="125" y="325"/>
                    </a:lnTo>
                    <a:lnTo>
                      <a:pt x="138" y="325"/>
                    </a:lnTo>
                    <a:lnTo>
                      <a:pt x="150" y="322"/>
                    </a:lnTo>
                    <a:lnTo>
                      <a:pt x="163" y="319"/>
                    </a:lnTo>
                    <a:lnTo>
                      <a:pt x="175" y="314"/>
                    </a:lnTo>
                    <a:lnTo>
                      <a:pt x="188" y="308"/>
                    </a:lnTo>
                    <a:lnTo>
                      <a:pt x="201" y="301"/>
                    </a:lnTo>
                    <a:lnTo>
                      <a:pt x="198" y="351"/>
                    </a:lnTo>
                    <a:lnTo>
                      <a:pt x="198" y="401"/>
                    </a:lnTo>
                    <a:lnTo>
                      <a:pt x="201" y="451"/>
                    </a:lnTo>
                    <a:lnTo>
                      <a:pt x="208" y="501"/>
                    </a:lnTo>
                    <a:lnTo>
                      <a:pt x="212" y="518"/>
                    </a:lnTo>
                    <a:lnTo>
                      <a:pt x="219" y="531"/>
                    </a:lnTo>
                    <a:lnTo>
                      <a:pt x="227" y="544"/>
                    </a:lnTo>
                    <a:lnTo>
                      <a:pt x="238" y="555"/>
                    </a:lnTo>
                    <a:lnTo>
                      <a:pt x="251" y="565"/>
                    </a:lnTo>
                    <a:lnTo>
                      <a:pt x="263" y="570"/>
                    </a:lnTo>
                    <a:lnTo>
                      <a:pt x="279" y="574"/>
                    </a:lnTo>
                    <a:lnTo>
                      <a:pt x="294" y="574"/>
                    </a:lnTo>
                    <a:lnTo>
                      <a:pt x="308" y="572"/>
                    </a:lnTo>
                    <a:lnTo>
                      <a:pt x="322" y="566"/>
                    </a:lnTo>
                    <a:lnTo>
                      <a:pt x="333" y="558"/>
                    </a:lnTo>
                    <a:lnTo>
                      <a:pt x="342" y="547"/>
                    </a:lnTo>
                    <a:lnTo>
                      <a:pt x="349" y="534"/>
                    </a:lnTo>
                    <a:lnTo>
                      <a:pt x="353" y="520"/>
                    </a:lnTo>
                    <a:lnTo>
                      <a:pt x="356" y="505"/>
                    </a:lnTo>
                    <a:lnTo>
                      <a:pt x="354" y="490"/>
                    </a:lnTo>
                    <a:lnTo>
                      <a:pt x="351" y="448"/>
                    </a:lnTo>
                    <a:lnTo>
                      <a:pt x="353" y="405"/>
                    </a:lnTo>
                    <a:lnTo>
                      <a:pt x="356" y="364"/>
                    </a:lnTo>
                    <a:lnTo>
                      <a:pt x="358" y="320"/>
                    </a:lnTo>
                    <a:lnTo>
                      <a:pt x="360" y="279"/>
                    </a:lnTo>
                    <a:lnTo>
                      <a:pt x="356" y="239"/>
                    </a:lnTo>
                    <a:lnTo>
                      <a:pt x="346" y="197"/>
                    </a:lnTo>
                    <a:lnTo>
                      <a:pt x="328" y="157"/>
                    </a:lnTo>
                    <a:close/>
                  </a:path>
                </a:pathLst>
              </a:custGeom>
              <a:solidFill>
                <a:srgbClr val="BFFF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7" name="Freeform 177"/>
              <p:cNvSpPr>
                <a:spLocks/>
              </p:cNvSpPr>
              <p:nvPr/>
            </p:nvSpPr>
            <p:spPr bwMode="auto">
              <a:xfrm>
                <a:off x="3564" y="1804"/>
                <a:ext cx="173" cy="257"/>
              </a:xfrm>
              <a:custGeom>
                <a:avLst/>
                <a:gdLst>
                  <a:gd name="T0" fmla="*/ 288 w 345"/>
                  <a:gd name="T1" fmla="*/ 114 h 515"/>
                  <a:gd name="T2" fmla="*/ 270 w 345"/>
                  <a:gd name="T3" fmla="*/ 103 h 515"/>
                  <a:gd name="T4" fmla="*/ 250 w 345"/>
                  <a:gd name="T5" fmla="*/ 96 h 515"/>
                  <a:gd name="T6" fmla="*/ 200 w 345"/>
                  <a:gd name="T7" fmla="*/ 97 h 515"/>
                  <a:gd name="T8" fmla="*/ 185 w 345"/>
                  <a:gd name="T9" fmla="*/ 105 h 515"/>
                  <a:gd name="T10" fmla="*/ 172 w 345"/>
                  <a:gd name="T11" fmla="*/ 115 h 515"/>
                  <a:gd name="T12" fmla="*/ 158 w 345"/>
                  <a:gd name="T13" fmla="*/ 128 h 515"/>
                  <a:gd name="T14" fmla="*/ 153 w 345"/>
                  <a:gd name="T15" fmla="*/ 135 h 515"/>
                  <a:gd name="T16" fmla="*/ 147 w 345"/>
                  <a:gd name="T17" fmla="*/ 137 h 515"/>
                  <a:gd name="T18" fmla="*/ 146 w 345"/>
                  <a:gd name="T19" fmla="*/ 122 h 515"/>
                  <a:gd name="T20" fmla="*/ 140 w 345"/>
                  <a:gd name="T21" fmla="*/ 101 h 515"/>
                  <a:gd name="T22" fmla="*/ 144 w 345"/>
                  <a:gd name="T23" fmla="*/ 85 h 515"/>
                  <a:gd name="T24" fmla="*/ 143 w 345"/>
                  <a:gd name="T25" fmla="*/ 61 h 515"/>
                  <a:gd name="T26" fmla="*/ 133 w 345"/>
                  <a:gd name="T27" fmla="*/ 36 h 515"/>
                  <a:gd name="T28" fmla="*/ 116 w 345"/>
                  <a:gd name="T29" fmla="*/ 15 h 515"/>
                  <a:gd name="T30" fmla="*/ 91 w 345"/>
                  <a:gd name="T31" fmla="*/ 3 h 515"/>
                  <a:gd name="T32" fmla="*/ 65 w 345"/>
                  <a:gd name="T33" fmla="*/ 0 h 515"/>
                  <a:gd name="T34" fmla="*/ 41 w 345"/>
                  <a:gd name="T35" fmla="*/ 10 h 515"/>
                  <a:gd name="T36" fmla="*/ 23 w 345"/>
                  <a:gd name="T37" fmla="*/ 26 h 515"/>
                  <a:gd name="T38" fmla="*/ 5 w 345"/>
                  <a:gd name="T39" fmla="*/ 78 h 515"/>
                  <a:gd name="T40" fmla="*/ 3 w 345"/>
                  <a:gd name="T41" fmla="*/ 161 h 515"/>
                  <a:gd name="T42" fmla="*/ 20 w 345"/>
                  <a:gd name="T43" fmla="*/ 221 h 515"/>
                  <a:gd name="T44" fmla="*/ 27 w 345"/>
                  <a:gd name="T45" fmla="*/ 240 h 515"/>
                  <a:gd name="T46" fmla="*/ 40 w 345"/>
                  <a:gd name="T47" fmla="*/ 257 h 515"/>
                  <a:gd name="T48" fmla="*/ 54 w 345"/>
                  <a:gd name="T49" fmla="*/ 271 h 515"/>
                  <a:gd name="T50" fmla="*/ 72 w 345"/>
                  <a:gd name="T51" fmla="*/ 280 h 515"/>
                  <a:gd name="T52" fmla="*/ 98 w 345"/>
                  <a:gd name="T53" fmla="*/ 289 h 515"/>
                  <a:gd name="T54" fmla="*/ 98 w 345"/>
                  <a:gd name="T55" fmla="*/ 287 h 515"/>
                  <a:gd name="T56" fmla="*/ 111 w 345"/>
                  <a:gd name="T57" fmla="*/ 290 h 515"/>
                  <a:gd name="T58" fmla="*/ 139 w 345"/>
                  <a:gd name="T59" fmla="*/ 290 h 515"/>
                  <a:gd name="T60" fmla="*/ 165 w 345"/>
                  <a:gd name="T61" fmla="*/ 282 h 515"/>
                  <a:gd name="T62" fmla="*/ 189 w 345"/>
                  <a:gd name="T63" fmla="*/ 271 h 515"/>
                  <a:gd name="T64" fmla="*/ 199 w 345"/>
                  <a:gd name="T65" fmla="*/ 311 h 515"/>
                  <a:gd name="T66" fmla="*/ 199 w 345"/>
                  <a:gd name="T67" fmla="*/ 405 h 515"/>
                  <a:gd name="T68" fmla="*/ 210 w 345"/>
                  <a:gd name="T69" fmla="*/ 463 h 515"/>
                  <a:gd name="T70" fmla="*/ 225 w 345"/>
                  <a:gd name="T71" fmla="*/ 488 h 515"/>
                  <a:gd name="T72" fmla="*/ 248 w 345"/>
                  <a:gd name="T73" fmla="*/ 506 h 515"/>
                  <a:gd name="T74" fmla="*/ 274 w 345"/>
                  <a:gd name="T75" fmla="*/ 515 h 515"/>
                  <a:gd name="T76" fmla="*/ 302 w 345"/>
                  <a:gd name="T77" fmla="*/ 512 h 515"/>
                  <a:gd name="T78" fmla="*/ 326 w 345"/>
                  <a:gd name="T79" fmla="*/ 499 h 515"/>
                  <a:gd name="T80" fmla="*/ 340 w 345"/>
                  <a:gd name="T81" fmla="*/ 479 h 515"/>
                  <a:gd name="T82" fmla="*/ 345 w 345"/>
                  <a:gd name="T83" fmla="*/ 452 h 515"/>
                  <a:gd name="T84" fmla="*/ 340 w 345"/>
                  <a:gd name="T85" fmla="*/ 401 h 515"/>
                  <a:gd name="T86" fmla="*/ 341 w 345"/>
                  <a:gd name="T87" fmla="*/ 326 h 515"/>
                  <a:gd name="T88" fmla="*/ 344 w 345"/>
                  <a:gd name="T89" fmla="*/ 250 h 515"/>
                  <a:gd name="T90" fmla="*/ 329 w 345"/>
                  <a:gd name="T91" fmla="*/ 176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5" h="515">
                    <a:moveTo>
                      <a:pt x="311" y="140"/>
                    </a:moveTo>
                    <a:lnTo>
                      <a:pt x="288" y="114"/>
                    </a:lnTo>
                    <a:lnTo>
                      <a:pt x="280" y="108"/>
                    </a:lnTo>
                    <a:lnTo>
                      <a:pt x="270" y="103"/>
                    </a:lnTo>
                    <a:lnTo>
                      <a:pt x="260" y="98"/>
                    </a:lnTo>
                    <a:lnTo>
                      <a:pt x="250" y="96"/>
                    </a:lnTo>
                    <a:lnTo>
                      <a:pt x="210" y="94"/>
                    </a:lnTo>
                    <a:lnTo>
                      <a:pt x="200" y="97"/>
                    </a:lnTo>
                    <a:lnTo>
                      <a:pt x="193" y="101"/>
                    </a:lnTo>
                    <a:lnTo>
                      <a:pt x="185" y="105"/>
                    </a:lnTo>
                    <a:lnTo>
                      <a:pt x="179" y="110"/>
                    </a:lnTo>
                    <a:lnTo>
                      <a:pt x="172" y="115"/>
                    </a:lnTo>
                    <a:lnTo>
                      <a:pt x="165" y="121"/>
                    </a:lnTo>
                    <a:lnTo>
                      <a:pt x="158" y="128"/>
                    </a:lnTo>
                    <a:lnTo>
                      <a:pt x="151" y="135"/>
                    </a:lnTo>
                    <a:lnTo>
                      <a:pt x="153" y="135"/>
                    </a:lnTo>
                    <a:lnTo>
                      <a:pt x="150" y="137"/>
                    </a:lnTo>
                    <a:lnTo>
                      <a:pt x="147" y="137"/>
                    </a:lnTo>
                    <a:lnTo>
                      <a:pt x="146" y="133"/>
                    </a:lnTo>
                    <a:lnTo>
                      <a:pt x="146" y="122"/>
                    </a:lnTo>
                    <a:lnTo>
                      <a:pt x="143" y="111"/>
                    </a:lnTo>
                    <a:lnTo>
                      <a:pt x="140" y="101"/>
                    </a:lnTo>
                    <a:lnTo>
                      <a:pt x="143" y="93"/>
                    </a:lnTo>
                    <a:lnTo>
                      <a:pt x="144" y="85"/>
                    </a:lnTo>
                    <a:lnTo>
                      <a:pt x="144" y="73"/>
                    </a:lnTo>
                    <a:lnTo>
                      <a:pt x="143" y="61"/>
                    </a:lnTo>
                    <a:lnTo>
                      <a:pt x="139" y="48"/>
                    </a:lnTo>
                    <a:lnTo>
                      <a:pt x="133" y="36"/>
                    </a:lnTo>
                    <a:lnTo>
                      <a:pt x="126" y="25"/>
                    </a:lnTo>
                    <a:lnTo>
                      <a:pt x="116" y="15"/>
                    </a:lnTo>
                    <a:lnTo>
                      <a:pt x="105" y="7"/>
                    </a:lnTo>
                    <a:lnTo>
                      <a:pt x="91" y="3"/>
                    </a:lnTo>
                    <a:lnTo>
                      <a:pt x="79" y="0"/>
                    </a:lnTo>
                    <a:lnTo>
                      <a:pt x="65" y="0"/>
                    </a:lnTo>
                    <a:lnTo>
                      <a:pt x="52" y="4"/>
                    </a:lnTo>
                    <a:lnTo>
                      <a:pt x="41" y="10"/>
                    </a:lnTo>
                    <a:lnTo>
                      <a:pt x="31" y="17"/>
                    </a:lnTo>
                    <a:lnTo>
                      <a:pt x="23" y="26"/>
                    </a:lnTo>
                    <a:lnTo>
                      <a:pt x="16" y="39"/>
                    </a:lnTo>
                    <a:lnTo>
                      <a:pt x="5" y="78"/>
                    </a:lnTo>
                    <a:lnTo>
                      <a:pt x="0" y="118"/>
                    </a:lnTo>
                    <a:lnTo>
                      <a:pt x="3" y="161"/>
                    </a:lnTo>
                    <a:lnTo>
                      <a:pt x="12" y="203"/>
                    </a:lnTo>
                    <a:lnTo>
                      <a:pt x="20" y="221"/>
                    </a:lnTo>
                    <a:lnTo>
                      <a:pt x="23" y="230"/>
                    </a:lnTo>
                    <a:lnTo>
                      <a:pt x="27" y="240"/>
                    </a:lnTo>
                    <a:lnTo>
                      <a:pt x="33" y="248"/>
                    </a:lnTo>
                    <a:lnTo>
                      <a:pt x="40" y="257"/>
                    </a:lnTo>
                    <a:lnTo>
                      <a:pt x="47" y="264"/>
                    </a:lnTo>
                    <a:lnTo>
                      <a:pt x="54" y="271"/>
                    </a:lnTo>
                    <a:lnTo>
                      <a:pt x="62" y="276"/>
                    </a:lnTo>
                    <a:lnTo>
                      <a:pt x="72" y="280"/>
                    </a:lnTo>
                    <a:lnTo>
                      <a:pt x="100" y="289"/>
                    </a:lnTo>
                    <a:lnTo>
                      <a:pt x="98" y="289"/>
                    </a:lnTo>
                    <a:lnTo>
                      <a:pt x="98" y="287"/>
                    </a:lnTo>
                    <a:lnTo>
                      <a:pt x="98" y="287"/>
                    </a:lnTo>
                    <a:lnTo>
                      <a:pt x="97" y="287"/>
                    </a:lnTo>
                    <a:lnTo>
                      <a:pt x="111" y="290"/>
                    </a:lnTo>
                    <a:lnTo>
                      <a:pt x="125" y="291"/>
                    </a:lnTo>
                    <a:lnTo>
                      <a:pt x="139" y="290"/>
                    </a:lnTo>
                    <a:lnTo>
                      <a:pt x="151" y="286"/>
                    </a:lnTo>
                    <a:lnTo>
                      <a:pt x="165" y="282"/>
                    </a:lnTo>
                    <a:lnTo>
                      <a:pt x="178" y="277"/>
                    </a:lnTo>
                    <a:lnTo>
                      <a:pt x="189" y="271"/>
                    </a:lnTo>
                    <a:lnTo>
                      <a:pt x="202" y="265"/>
                    </a:lnTo>
                    <a:lnTo>
                      <a:pt x="199" y="311"/>
                    </a:lnTo>
                    <a:lnTo>
                      <a:pt x="197" y="358"/>
                    </a:lnTo>
                    <a:lnTo>
                      <a:pt x="199" y="405"/>
                    </a:lnTo>
                    <a:lnTo>
                      <a:pt x="206" y="450"/>
                    </a:lnTo>
                    <a:lnTo>
                      <a:pt x="210" y="463"/>
                    </a:lnTo>
                    <a:lnTo>
                      <a:pt x="217" y="477"/>
                    </a:lnTo>
                    <a:lnTo>
                      <a:pt x="225" y="488"/>
                    </a:lnTo>
                    <a:lnTo>
                      <a:pt x="237" y="498"/>
                    </a:lnTo>
                    <a:lnTo>
                      <a:pt x="248" y="506"/>
                    </a:lnTo>
                    <a:lnTo>
                      <a:pt x="262" y="512"/>
                    </a:lnTo>
                    <a:lnTo>
                      <a:pt x="274" y="515"/>
                    </a:lnTo>
                    <a:lnTo>
                      <a:pt x="288" y="515"/>
                    </a:lnTo>
                    <a:lnTo>
                      <a:pt x="302" y="512"/>
                    </a:lnTo>
                    <a:lnTo>
                      <a:pt x="315" y="506"/>
                    </a:lnTo>
                    <a:lnTo>
                      <a:pt x="326" y="499"/>
                    </a:lnTo>
                    <a:lnTo>
                      <a:pt x="334" y="490"/>
                    </a:lnTo>
                    <a:lnTo>
                      <a:pt x="340" y="479"/>
                    </a:lnTo>
                    <a:lnTo>
                      <a:pt x="344" y="466"/>
                    </a:lnTo>
                    <a:lnTo>
                      <a:pt x="345" y="452"/>
                    </a:lnTo>
                    <a:lnTo>
                      <a:pt x="344" y="438"/>
                    </a:lnTo>
                    <a:lnTo>
                      <a:pt x="340" y="401"/>
                    </a:lnTo>
                    <a:lnTo>
                      <a:pt x="340" y="363"/>
                    </a:lnTo>
                    <a:lnTo>
                      <a:pt x="341" y="326"/>
                    </a:lnTo>
                    <a:lnTo>
                      <a:pt x="344" y="287"/>
                    </a:lnTo>
                    <a:lnTo>
                      <a:pt x="344" y="250"/>
                    </a:lnTo>
                    <a:lnTo>
                      <a:pt x="338" y="214"/>
                    </a:lnTo>
                    <a:lnTo>
                      <a:pt x="329" y="176"/>
                    </a:lnTo>
                    <a:lnTo>
                      <a:pt x="311" y="140"/>
                    </a:lnTo>
                    <a:close/>
                  </a:path>
                </a:pathLst>
              </a:custGeom>
              <a:solidFill>
                <a:srgbClr val="D3F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8" name="Freeform 178"/>
              <p:cNvSpPr>
                <a:spLocks/>
              </p:cNvSpPr>
              <p:nvPr/>
            </p:nvSpPr>
            <p:spPr bwMode="auto">
              <a:xfrm>
                <a:off x="3568" y="1816"/>
                <a:ext cx="167" cy="229"/>
              </a:xfrm>
              <a:custGeom>
                <a:avLst/>
                <a:gdLst>
                  <a:gd name="T0" fmla="*/ 267 w 334"/>
                  <a:gd name="T1" fmla="*/ 101 h 456"/>
                  <a:gd name="T2" fmla="*/ 250 w 334"/>
                  <a:gd name="T3" fmla="*/ 90 h 456"/>
                  <a:gd name="T4" fmla="*/ 233 w 334"/>
                  <a:gd name="T5" fmla="*/ 85 h 456"/>
                  <a:gd name="T6" fmla="*/ 186 w 334"/>
                  <a:gd name="T7" fmla="*/ 87 h 456"/>
                  <a:gd name="T8" fmla="*/ 170 w 334"/>
                  <a:gd name="T9" fmla="*/ 94 h 456"/>
                  <a:gd name="T10" fmla="*/ 158 w 334"/>
                  <a:gd name="T11" fmla="*/ 103 h 456"/>
                  <a:gd name="T12" fmla="*/ 145 w 334"/>
                  <a:gd name="T13" fmla="*/ 114 h 456"/>
                  <a:gd name="T14" fmla="*/ 138 w 334"/>
                  <a:gd name="T15" fmla="*/ 122 h 456"/>
                  <a:gd name="T16" fmla="*/ 135 w 334"/>
                  <a:gd name="T17" fmla="*/ 123 h 456"/>
                  <a:gd name="T18" fmla="*/ 131 w 334"/>
                  <a:gd name="T19" fmla="*/ 111 h 456"/>
                  <a:gd name="T20" fmla="*/ 126 w 334"/>
                  <a:gd name="T21" fmla="*/ 89 h 456"/>
                  <a:gd name="T22" fmla="*/ 127 w 334"/>
                  <a:gd name="T23" fmla="*/ 65 h 456"/>
                  <a:gd name="T24" fmla="*/ 113 w 334"/>
                  <a:gd name="T25" fmla="*/ 22 h 456"/>
                  <a:gd name="T26" fmla="*/ 81 w 334"/>
                  <a:gd name="T27" fmla="*/ 3 h 456"/>
                  <a:gd name="T28" fmla="*/ 56 w 334"/>
                  <a:gd name="T29" fmla="*/ 1 h 456"/>
                  <a:gd name="T30" fmla="*/ 33 w 334"/>
                  <a:gd name="T31" fmla="*/ 8 h 456"/>
                  <a:gd name="T32" fmla="*/ 17 w 334"/>
                  <a:gd name="T33" fmla="*/ 23 h 456"/>
                  <a:gd name="T34" fmla="*/ 1 w 334"/>
                  <a:gd name="T35" fmla="*/ 69 h 456"/>
                  <a:gd name="T36" fmla="*/ 4 w 334"/>
                  <a:gd name="T37" fmla="*/ 143 h 456"/>
                  <a:gd name="T38" fmla="*/ 22 w 334"/>
                  <a:gd name="T39" fmla="*/ 196 h 456"/>
                  <a:gd name="T40" fmla="*/ 29 w 334"/>
                  <a:gd name="T41" fmla="*/ 212 h 456"/>
                  <a:gd name="T42" fmla="*/ 40 w 334"/>
                  <a:gd name="T43" fmla="*/ 227 h 456"/>
                  <a:gd name="T44" fmla="*/ 54 w 334"/>
                  <a:gd name="T45" fmla="*/ 240 h 456"/>
                  <a:gd name="T46" fmla="*/ 71 w 334"/>
                  <a:gd name="T47" fmla="*/ 250 h 456"/>
                  <a:gd name="T48" fmla="*/ 96 w 334"/>
                  <a:gd name="T49" fmla="*/ 257 h 456"/>
                  <a:gd name="T50" fmla="*/ 96 w 334"/>
                  <a:gd name="T51" fmla="*/ 255 h 456"/>
                  <a:gd name="T52" fmla="*/ 109 w 334"/>
                  <a:gd name="T53" fmla="*/ 258 h 456"/>
                  <a:gd name="T54" fmla="*/ 137 w 334"/>
                  <a:gd name="T55" fmla="*/ 255 h 456"/>
                  <a:gd name="T56" fmla="*/ 162 w 334"/>
                  <a:gd name="T57" fmla="*/ 246 h 456"/>
                  <a:gd name="T58" fmla="*/ 187 w 334"/>
                  <a:gd name="T59" fmla="*/ 233 h 456"/>
                  <a:gd name="T60" fmla="*/ 197 w 334"/>
                  <a:gd name="T61" fmla="*/ 269 h 456"/>
                  <a:gd name="T62" fmla="*/ 195 w 334"/>
                  <a:gd name="T63" fmla="*/ 357 h 456"/>
                  <a:gd name="T64" fmla="*/ 207 w 334"/>
                  <a:gd name="T65" fmla="*/ 411 h 456"/>
                  <a:gd name="T66" fmla="*/ 222 w 334"/>
                  <a:gd name="T67" fmla="*/ 433 h 456"/>
                  <a:gd name="T68" fmla="*/ 244 w 334"/>
                  <a:gd name="T69" fmla="*/ 448 h 456"/>
                  <a:gd name="T70" fmla="*/ 269 w 334"/>
                  <a:gd name="T71" fmla="*/ 456 h 456"/>
                  <a:gd name="T72" fmla="*/ 295 w 334"/>
                  <a:gd name="T73" fmla="*/ 454 h 456"/>
                  <a:gd name="T74" fmla="*/ 316 w 334"/>
                  <a:gd name="T75" fmla="*/ 443 h 456"/>
                  <a:gd name="T76" fmla="*/ 329 w 334"/>
                  <a:gd name="T77" fmla="*/ 425 h 456"/>
                  <a:gd name="T78" fmla="*/ 334 w 334"/>
                  <a:gd name="T79" fmla="*/ 401 h 456"/>
                  <a:gd name="T80" fmla="*/ 327 w 334"/>
                  <a:gd name="T81" fmla="*/ 355 h 456"/>
                  <a:gd name="T82" fmla="*/ 325 w 334"/>
                  <a:gd name="T83" fmla="*/ 289 h 456"/>
                  <a:gd name="T84" fmla="*/ 324 w 334"/>
                  <a:gd name="T85" fmla="*/ 221 h 456"/>
                  <a:gd name="T86" fmla="*/ 307 w 334"/>
                  <a:gd name="T87" fmla="*/ 155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34" h="456">
                    <a:moveTo>
                      <a:pt x="289" y="123"/>
                    </a:moveTo>
                    <a:lnTo>
                      <a:pt x="267" y="101"/>
                    </a:lnTo>
                    <a:lnTo>
                      <a:pt x="258" y="96"/>
                    </a:lnTo>
                    <a:lnTo>
                      <a:pt x="250" y="90"/>
                    </a:lnTo>
                    <a:lnTo>
                      <a:pt x="241" y="87"/>
                    </a:lnTo>
                    <a:lnTo>
                      <a:pt x="233" y="85"/>
                    </a:lnTo>
                    <a:lnTo>
                      <a:pt x="194" y="85"/>
                    </a:lnTo>
                    <a:lnTo>
                      <a:pt x="186" y="87"/>
                    </a:lnTo>
                    <a:lnTo>
                      <a:pt x="177" y="90"/>
                    </a:lnTo>
                    <a:lnTo>
                      <a:pt x="170" y="94"/>
                    </a:lnTo>
                    <a:lnTo>
                      <a:pt x="165" y="98"/>
                    </a:lnTo>
                    <a:lnTo>
                      <a:pt x="158" y="103"/>
                    </a:lnTo>
                    <a:lnTo>
                      <a:pt x="151" y="108"/>
                    </a:lnTo>
                    <a:lnTo>
                      <a:pt x="145" y="114"/>
                    </a:lnTo>
                    <a:lnTo>
                      <a:pt x="138" y="121"/>
                    </a:lnTo>
                    <a:lnTo>
                      <a:pt x="138" y="122"/>
                    </a:lnTo>
                    <a:lnTo>
                      <a:pt x="137" y="122"/>
                    </a:lnTo>
                    <a:lnTo>
                      <a:pt x="135" y="123"/>
                    </a:lnTo>
                    <a:lnTo>
                      <a:pt x="134" y="121"/>
                    </a:lnTo>
                    <a:lnTo>
                      <a:pt x="131" y="111"/>
                    </a:lnTo>
                    <a:lnTo>
                      <a:pt x="127" y="100"/>
                    </a:lnTo>
                    <a:lnTo>
                      <a:pt x="126" y="89"/>
                    </a:lnTo>
                    <a:lnTo>
                      <a:pt x="127" y="79"/>
                    </a:lnTo>
                    <a:lnTo>
                      <a:pt x="127" y="65"/>
                    </a:lnTo>
                    <a:lnTo>
                      <a:pt x="124" y="44"/>
                    </a:lnTo>
                    <a:lnTo>
                      <a:pt x="113" y="22"/>
                    </a:lnTo>
                    <a:lnTo>
                      <a:pt x="95" y="7"/>
                    </a:lnTo>
                    <a:lnTo>
                      <a:pt x="81" y="3"/>
                    </a:lnTo>
                    <a:lnTo>
                      <a:pt x="68" y="0"/>
                    </a:lnTo>
                    <a:lnTo>
                      <a:pt x="56" y="1"/>
                    </a:lnTo>
                    <a:lnTo>
                      <a:pt x="43" y="4"/>
                    </a:lnTo>
                    <a:lnTo>
                      <a:pt x="33" y="8"/>
                    </a:lnTo>
                    <a:lnTo>
                      <a:pt x="24" y="15"/>
                    </a:lnTo>
                    <a:lnTo>
                      <a:pt x="17" y="23"/>
                    </a:lnTo>
                    <a:lnTo>
                      <a:pt x="11" y="35"/>
                    </a:lnTo>
                    <a:lnTo>
                      <a:pt x="1" y="69"/>
                    </a:lnTo>
                    <a:lnTo>
                      <a:pt x="0" y="105"/>
                    </a:lnTo>
                    <a:lnTo>
                      <a:pt x="4" y="143"/>
                    </a:lnTo>
                    <a:lnTo>
                      <a:pt x="12" y="180"/>
                    </a:lnTo>
                    <a:lnTo>
                      <a:pt x="22" y="196"/>
                    </a:lnTo>
                    <a:lnTo>
                      <a:pt x="25" y="204"/>
                    </a:lnTo>
                    <a:lnTo>
                      <a:pt x="29" y="212"/>
                    </a:lnTo>
                    <a:lnTo>
                      <a:pt x="33" y="221"/>
                    </a:lnTo>
                    <a:lnTo>
                      <a:pt x="40" y="227"/>
                    </a:lnTo>
                    <a:lnTo>
                      <a:pt x="47" y="234"/>
                    </a:lnTo>
                    <a:lnTo>
                      <a:pt x="54" y="240"/>
                    </a:lnTo>
                    <a:lnTo>
                      <a:pt x="63" y="246"/>
                    </a:lnTo>
                    <a:lnTo>
                      <a:pt x="71" y="250"/>
                    </a:lnTo>
                    <a:lnTo>
                      <a:pt x="98" y="257"/>
                    </a:lnTo>
                    <a:lnTo>
                      <a:pt x="96" y="257"/>
                    </a:lnTo>
                    <a:lnTo>
                      <a:pt x="96" y="255"/>
                    </a:lnTo>
                    <a:lnTo>
                      <a:pt x="96" y="255"/>
                    </a:lnTo>
                    <a:lnTo>
                      <a:pt x="96" y="255"/>
                    </a:lnTo>
                    <a:lnTo>
                      <a:pt x="109" y="258"/>
                    </a:lnTo>
                    <a:lnTo>
                      <a:pt x="123" y="257"/>
                    </a:lnTo>
                    <a:lnTo>
                      <a:pt x="137" y="255"/>
                    </a:lnTo>
                    <a:lnTo>
                      <a:pt x="149" y="251"/>
                    </a:lnTo>
                    <a:lnTo>
                      <a:pt x="162" y="246"/>
                    </a:lnTo>
                    <a:lnTo>
                      <a:pt x="174" y="240"/>
                    </a:lnTo>
                    <a:lnTo>
                      <a:pt x="187" y="233"/>
                    </a:lnTo>
                    <a:lnTo>
                      <a:pt x="198" y="227"/>
                    </a:lnTo>
                    <a:lnTo>
                      <a:pt x="197" y="269"/>
                    </a:lnTo>
                    <a:lnTo>
                      <a:pt x="194" y="314"/>
                    </a:lnTo>
                    <a:lnTo>
                      <a:pt x="195" y="357"/>
                    </a:lnTo>
                    <a:lnTo>
                      <a:pt x="202" y="398"/>
                    </a:lnTo>
                    <a:lnTo>
                      <a:pt x="207" y="411"/>
                    </a:lnTo>
                    <a:lnTo>
                      <a:pt x="214" y="422"/>
                    </a:lnTo>
                    <a:lnTo>
                      <a:pt x="222" y="433"/>
                    </a:lnTo>
                    <a:lnTo>
                      <a:pt x="232" y="441"/>
                    </a:lnTo>
                    <a:lnTo>
                      <a:pt x="244" y="448"/>
                    </a:lnTo>
                    <a:lnTo>
                      <a:pt x="255" y="454"/>
                    </a:lnTo>
                    <a:lnTo>
                      <a:pt x="269" y="456"/>
                    </a:lnTo>
                    <a:lnTo>
                      <a:pt x="282" y="456"/>
                    </a:lnTo>
                    <a:lnTo>
                      <a:pt x="295" y="454"/>
                    </a:lnTo>
                    <a:lnTo>
                      <a:pt x="306" y="450"/>
                    </a:lnTo>
                    <a:lnTo>
                      <a:pt x="316" y="443"/>
                    </a:lnTo>
                    <a:lnTo>
                      <a:pt x="324" y="434"/>
                    </a:lnTo>
                    <a:lnTo>
                      <a:pt x="329" y="425"/>
                    </a:lnTo>
                    <a:lnTo>
                      <a:pt x="332" y="413"/>
                    </a:lnTo>
                    <a:lnTo>
                      <a:pt x="334" y="401"/>
                    </a:lnTo>
                    <a:lnTo>
                      <a:pt x="332" y="388"/>
                    </a:lnTo>
                    <a:lnTo>
                      <a:pt x="327" y="355"/>
                    </a:lnTo>
                    <a:lnTo>
                      <a:pt x="325" y="322"/>
                    </a:lnTo>
                    <a:lnTo>
                      <a:pt x="325" y="289"/>
                    </a:lnTo>
                    <a:lnTo>
                      <a:pt x="325" y="254"/>
                    </a:lnTo>
                    <a:lnTo>
                      <a:pt x="324" y="221"/>
                    </a:lnTo>
                    <a:lnTo>
                      <a:pt x="318" y="189"/>
                    </a:lnTo>
                    <a:lnTo>
                      <a:pt x="307" y="155"/>
                    </a:lnTo>
                    <a:lnTo>
                      <a:pt x="289" y="123"/>
                    </a:lnTo>
                    <a:close/>
                  </a:path>
                </a:pathLst>
              </a:custGeom>
              <a:solidFill>
                <a:srgbClr val="EAFFF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59" name="Freeform 179"/>
              <p:cNvSpPr>
                <a:spLocks/>
              </p:cNvSpPr>
              <p:nvPr/>
            </p:nvSpPr>
            <p:spPr bwMode="auto">
              <a:xfrm>
                <a:off x="3572" y="1829"/>
                <a:ext cx="161" cy="198"/>
              </a:xfrm>
              <a:custGeom>
                <a:avLst/>
                <a:gdLst>
                  <a:gd name="T0" fmla="*/ 248 w 322"/>
                  <a:gd name="T1" fmla="*/ 87 h 397"/>
                  <a:gd name="T2" fmla="*/ 233 w 322"/>
                  <a:gd name="T3" fmla="*/ 78 h 397"/>
                  <a:gd name="T4" fmla="*/ 216 w 322"/>
                  <a:gd name="T5" fmla="*/ 73 h 397"/>
                  <a:gd name="T6" fmla="*/ 172 w 322"/>
                  <a:gd name="T7" fmla="*/ 75 h 397"/>
                  <a:gd name="T8" fmla="*/ 158 w 322"/>
                  <a:gd name="T9" fmla="*/ 82 h 397"/>
                  <a:gd name="T10" fmla="*/ 145 w 322"/>
                  <a:gd name="T11" fmla="*/ 90 h 397"/>
                  <a:gd name="T12" fmla="*/ 133 w 322"/>
                  <a:gd name="T13" fmla="*/ 101 h 397"/>
                  <a:gd name="T14" fmla="*/ 126 w 322"/>
                  <a:gd name="T15" fmla="*/ 107 h 397"/>
                  <a:gd name="T16" fmla="*/ 124 w 322"/>
                  <a:gd name="T17" fmla="*/ 108 h 397"/>
                  <a:gd name="T18" fmla="*/ 120 w 322"/>
                  <a:gd name="T19" fmla="*/ 98 h 397"/>
                  <a:gd name="T20" fmla="*/ 110 w 322"/>
                  <a:gd name="T21" fmla="*/ 76 h 397"/>
                  <a:gd name="T22" fmla="*/ 112 w 322"/>
                  <a:gd name="T23" fmla="*/ 60 h 397"/>
                  <a:gd name="T24" fmla="*/ 100 w 322"/>
                  <a:gd name="T25" fmla="*/ 21 h 397"/>
                  <a:gd name="T26" fmla="*/ 71 w 322"/>
                  <a:gd name="T27" fmla="*/ 1 h 397"/>
                  <a:gd name="T28" fmla="*/ 47 w 322"/>
                  <a:gd name="T29" fmla="*/ 0 h 397"/>
                  <a:gd name="T30" fmla="*/ 26 w 322"/>
                  <a:gd name="T31" fmla="*/ 7 h 397"/>
                  <a:gd name="T32" fmla="*/ 11 w 322"/>
                  <a:gd name="T33" fmla="*/ 21 h 397"/>
                  <a:gd name="T34" fmla="*/ 0 w 322"/>
                  <a:gd name="T35" fmla="*/ 61 h 397"/>
                  <a:gd name="T36" fmla="*/ 5 w 322"/>
                  <a:gd name="T37" fmla="*/ 125 h 397"/>
                  <a:gd name="T38" fmla="*/ 24 w 322"/>
                  <a:gd name="T39" fmla="*/ 172 h 397"/>
                  <a:gd name="T40" fmla="*/ 31 w 322"/>
                  <a:gd name="T41" fmla="*/ 186 h 397"/>
                  <a:gd name="T42" fmla="*/ 42 w 322"/>
                  <a:gd name="T43" fmla="*/ 200 h 397"/>
                  <a:gd name="T44" fmla="*/ 56 w 322"/>
                  <a:gd name="T45" fmla="*/ 211 h 397"/>
                  <a:gd name="T46" fmla="*/ 72 w 322"/>
                  <a:gd name="T47" fmla="*/ 218 h 397"/>
                  <a:gd name="T48" fmla="*/ 96 w 322"/>
                  <a:gd name="T49" fmla="*/ 225 h 397"/>
                  <a:gd name="T50" fmla="*/ 96 w 322"/>
                  <a:gd name="T51" fmla="*/ 223 h 397"/>
                  <a:gd name="T52" fmla="*/ 107 w 322"/>
                  <a:gd name="T53" fmla="*/ 225 h 397"/>
                  <a:gd name="T54" fmla="*/ 135 w 322"/>
                  <a:gd name="T55" fmla="*/ 221 h 397"/>
                  <a:gd name="T56" fmla="*/ 162 w 322"/>
                  <a:gd name="T57" fmla="*/ 209 h 397"/>
                  <a:gd name="T58" fmla="*/ 186 w 322"/>
                  <a:gd name="T59" fmla="*/ 197 h 397"/>
                  <a:gd name="T60" fmla="*/ 195 w 322"/>
                  <a:gd name="T61" fmla="*/ 229 h 397"/>
                  <a:gd name="T62" fmla="*/ 194 w 322"/>
                  <a:gd name="T63" fmla="*/ 311 h 397"/>
                  <a:gd name="T64" fmla="*/ 205 w 322"/>
                  <a:gd name="T65" fmla="*/ 359 h 397"/>
                  <a:gd name="T66" fmla="*/ 221 w 322"/>
                  <a:gd name="T67" fmla="*/ 379 h 397"/>
                  <a:gd name="T68" fmla="*/ 241 w 322"/>
                  <a:gd name="T69" fmla="*/ 391 h 397"/>
                  <a:gd name="T70" fmla="*/ 265 w 322"/>
                  <a:gd name="T71" fmla="*/ 397 h 397"/>
                  <a:gd name="T72" fmla="*/ 289 w 322"/>
                  <a:gd name="T73" fmla="*/ 395 h 397"/>
                  <a:gd name="T74" fmla="*/ 307 w 322"/>
                  <a:gd name="T75" fmla="*/ 386 h 397"/>
                  <a:gd name="T76" fmla="*/ 320 w 322"/>
                  <a:gd name="T77" fmla="*/ 370 h 397"/>
                  <a:gd name="T78" fmla="*/ 322 w 322"/>
                  <a:gd name="T79" fmla="*/ 350 h 397"/>
                  <a:gd name="T80" fmla="*/ 314 w 322"/>
                  <a:gd name="T81" fmla="*/ 309 h 397"/>
                  <a:gd name="T82" fmla="*/ 310 w 322"/>
                  <a:gd name="T83" fmla="*/ 251 h 397"/>
                  <a:gd name="T84" fmla="*/ 306 w 322"/>
                  <a:gd name="T85" fmla="*/ 191 h 397"/>
                  <a:gd name="T86" fmla="*/ 289 w 322"/>
                  <a:gd name="T87" fmla="*/ 134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2" h="397">
                    <a:moveTo>
                      <a:pt x="271" y="107"/>
                    </a:moveTo>
                    <a:lnTo>
                      <a:pt x="248" y="87"/>
                    </a:lnTo>
                    <a:lnTo>
                      <a:pt x="241" y="82"/>
                    </a:lnTo>
                    <a:lnTo>
                      <a:pt x="233" y="78"/>
                    </a:lnTo>
                    <a:lnTo>
                      <a:pt x="225" y="75"/>
                    </a:lnTo>
                    <a:lnTo>
                      <a:pt x="216" y="73"/>
                    </a:lnTo>
                    <a:lnTo>
                      <a:pt x="180" y="73"/>
                    </a:lnTo>
                    <a:lnTo>
                      <a:pt x="172" y="75"/>
                    </a:lnTo>
                    <a:lnTo>
                      <a:pt x="165" y="78"/>
                    </a:lnTo>
                    <a:lnTo>
                      <a:pt x="158" y="82"/>
                    </a:lnTo>
                    <a:lnTo>
                      <a:pt x="152" y="86"/>
                    </a:lnTo>
                    <a:lnTo>
                      <a:pt x="145" y="90"/>
                    </a:lnTo>
                    <a:lnTo>
                      <a:pt x="140" y="96"/>
                    </a:lnTo>
                    <a:lnTo>
                      <a:pt x="133" y="101"/>
                    </a:lnTo>
                    <a:lnTo>
                      <a:pt x="127" y="107"/>
                    </a:lnTo>
                    <a:lnTo>
                      <a:pt x="126" y="107"/>
                    </a:lnTo>
                    <a:lnTo>
                      <a:pt x="126" y="107"/>
                    </a:lnTo>
                    <a:lnTo>
                      <a:pt x="124" y="108"/>
                    </a:lnTo>
                    <a:lnTo>
                      <a:pt x="123" y="108"/>
                    </a:lnTo>
                    <a:lnTo>
                      <a:pt x="120" y="98"/>
                    </a:lnTo>
                    <a:lnTo>
                      <a:pt x="114" y="87"/>
                    </a:lnTo>
                    <a:lnTo>
                      <a:pt x="110" y="76"/>
                    </a:lnTo>
                    <a:lnTo>
                      <a:pt x="112" y="68"/>
                    </a:lnTo>
                    <a:lnTo>
                      <a:pt x="112" y="60"/>
                    </a:lnTo>
                    <a:lnTo>
                      <a:pt x="109" y="40"/>
                    </a:lnTo>
                    <a:lnTo>
                      <a:pt x="100" y="21"/>
                    </a:lnTo>
                    <a:lnTo>
                      <a:pt x="84" y="5"/>
                    </a:lnTo>
                    <a:lnTo>
                      <a:pt x="71" y="1"/>
                    </a:lnTo>
                    <a:lnTo>
                      <a:pt x="59" y="0"/>
                    </a:lnTo>
                    <a:lnTo>
                      <a:pt x="47" y="0"/>
                    </a:lnTo>
                    <a:lnTo>
                      <a:pt x="36" y="3"/>
                    </a:lnTo>
                    <a:lnTo>
                      <a:pt x="26" y="7"/>
                    </a:lnTo>
                    <a:lnTo>
                      <a:pt x="18" y="12"/>
                    </a:lnTo>
                    <a:lnTo>
                      <a:pt x="11" y="21"/>
                    </a:lnTo>
                    <a:lnTo>
                      <a:pt x="7" y="30"/>
                    </a:lnTo>
                    <a:lnTo>
                      <a:pt x="0" y="61"/>
                    </a:lnTo>
                    <a:lnTo>
                      <a:pt x="0" y="93"/>
                    </a:lnTo>
                    <a:lnTo>
                      <a:pt x="5" y="125"/>
                    </a:lnTo>
                    <a:lnTo>
                      <a:pt x="15" y="158"/>
                    </a:lnTo>
                    <a:lnTo>
                      <a:pt x="24" y="172"/>
                    </a:lnTo>
                    <a:lnTo>
                      <a:pt x="26" y="179"/>
                    </a:lnTo>
                    <a:lnTo>
                      <a:pt x="31" y="186"/>
                    </a:lnTo>
                    <a:lnTo>
                      <a:pt x="36" y="193"/>
                    </a:lnTo>
                    <a:lnTo>
                      <a:pt x="42" y="200"/>
                    </a:lnTo>
                    <a:lnTo>
                      <a:pt x="49" y="205"/>
                    </a:lnTo>
                    <a:lnTo>
                      <a:pt x="56" y="211"/>
                    </a:lnTo>
                    <a:lnTo>
                      <a:pt x="64" y="215"/>
                    </a:lnTo>
                    <a:lnTo>
                      <a:pt x="72" y="218"/>
                    </a:lnTo>
                    <a:lnTo>
                      <a:pt x="98" y="225"/>
                    </a:lnTo>
                    <a:lnTo>
                      <a:pt x="96" y="225"/>
                    </a:lnTo>
                    <a:lnTo>
                      <a:pt x="96" y="223"/>
                    </a:lnTo>
                    <a:lnTo>
                      <a:pt x="96" y="223"/>
                    </a:lnTo>
                    <a:lnTo>
                      <a:pt x="95" y="223"/>
                    </a:lnTo>
                    <a:lnTo>
                      <a:pt x="107" y="225"/>
                    </a:lnTo>
                    <a:lnTo>
                      <a:pt x="121" y="223"/>
                    </a:lnTo>
                    <a:lnTo>
                      <a:pt x="135" y="221"/>
                    </a:lnTo>
                    <a:lnTo>
                      <a:pt x="148" y="215"/>
                    </a:lnTo>
                    <a:lnTo>
                      <a:pt x="162" y="209"/>
                    </a:lnTo>
                    <a:lnTo>
                      <a:pt x="174" y="202"/>
                    </a:lnTo>
                    <a:lnTo>
                      <a:pt x="186" y="197"/>
                    </a:lnTo>
                    <a:lnTo>
                      <a:pt x="197" y="191"/>
                    </a:lnTo>
                    <a:lnTo>
                      <a:pt x="195" y="229"/>
                    </a:lnTo>
                    <a:lnTo>
                      <a:pt x="194" y="269"/>
                    </a:lnTo>
                    <a:lnTo>
                      <a:pt x="194" y="311"/>
                    </a:lnTo>
                    <a:lnTo>
                      <a:pt x="201" y="348"/>
                    </a:lnTo>
                    <a:lnTo>
                      <a:pt x="205" y="359"/>
                    </a:lnTo>
                    <a:lnTo>
                      <a:pt x="212" y="369"/>
                    </a:lnTo>
                    <a:lnTo>
                      <a:pt x="221" y="379"/>
                    </a:lnTo>
                    <a:lnTo>
                      <a:pt x="230" y="386"/>
                    </a:lnTo>
                    <a:lnTo>
                      <a:pt x="241" y="391"/>
                    </a:lnTo>
                    <a:lnTo>
                      <a:pt x="253" y="395"/>
                    </a:lnTo>
                    <a:lnTo>
                      <a:pt x="265" y="397"/>
                    </a:lnTo>
                    <a:lnTo>
                      <a:pt x="278" y="397"/>
                    </a:lnTo>
                    <a:lnTo>
                      <a:pt x="289" y="395"/>
                    </a:lnTo>
                    <a:lnTo>
                      <a:pt x="299" y="391"/>
                    </a:lnTo>
                    <a:lnTo>
                      <a:pt x="307" y="386"/>
                    </a:lnTo>
                    <a:lnTo>
                      <a:pt x="314" y="379"/>
                    </a:lnTo>
                    <a:lnTo>
                      <a:pt x="320" y="370"/>
                    </a:lnTo>
                    <a:lnTo>
                      <a:pt x="322" y="361"/>
                    </a:lnTo>
                    <a:lnTo>
                      <a:pt x="322" y="350"/>
                    </a:lnTo>
                    <a:lnTo>
                      <a:pt x="320" y="338"/>
                    </a:lnTo>
                    <a:lnTo>
                      <a:pt x="314" y="309"/>
                    </a:lnTo>
                    <a:lnTo>
                      <a:pt x="311" y="280"/>
                    </a:lnTo>
                    <a:lnTo>
                      <a:pt x="310" y="251"/>
                    </a:lnTo>
                    <a:lnTo>
                      <a:pt x="309" y="221"/>
                    </a:lnTo>
                    <a:lnTo>
                      <a:pt x="306" y="191"/>
                    </a:lnTo>
                    <a:lnTo>
                      <a:pt x="300" y="164"/>
                    </a:lnTo>
                    <a:lnTo>
                      <a:pt x="289" y="134"/>
                    </a:lnTo>
                    <a:lnTo>
                      <a:pt x="271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0" name="Freeform 180"/>
              <p:cNvSpPr>
                <a:spLocks/>
              </p:cNvSpPr>
              <p:nvPr/>
            </p:nvSpPr>
            <p:spPr bwMode="auto">
              <a:xfrm>
                <a:off x="3679" y="2438"/>
                <a:ext cx="100" cy="79"/>
              </a:xfrm>
              <a:custGeom>
                <a:avLst/>
                <a:gdLst>
                  <a:gd name="T0" fmla="*/ 53 w 198"/>
                  <a:gd name="T1" fmla="*/ 0 h 159"/>
                  <a:gd name="T2" fmla="*/ 46 w 198"/>
                  <a:gd name="T3" fmla="*/ 4 h 159"/>
                  <a:gd name="T4" fmla="*/ 40 w 198"/>
                  <a:gd name="T5" fmla="*/ 10 h 159"/>
                  <a:gd name="T6" fmla="*/ 33 w 198"/>
                  <a:gd name="T7" fmla="*/ 14 h 159"/>
                  <a:gd name="T8" fmla="*/ 26 w 198"/>
                  <a:gd name="T9" fmla="*/ 18 h 159"/>
                  <a:gd name="T10" fmla="*/ 21 w 198"/>
                  <a:gd name="T11" fmla="*/ 24 h 159"/>
                  <a:gd name="T12" fmla="*/ 14 w 198"/>
                  <a:gd name="T13" fmla="*/ 28 h 159"/>
                  <a:gd name="T14" fmla="*/ 7 w 198"/>
                  <a:gd name="T15" fmla="*/ 34 h 159"/>
                  <a:gd name="T16" fmla="*/ 0 w 198"/>
                  <a:gd name="T17" fmla="*/ 38 h 159"/>
                  <a:gd name="T18" fmla="*/ 13 w 198"/>
                  <a:gd name="T19" fmla="*/ 61 h 159"/>
                  <a:gd name="T20" fmla="*/ 28 w 198"/>
                  <a:gd name="T21" fmla="*/ 85 h 159"/>
                  <a:gd name="T22" fmla="*/ 45 w 198"/>
                  <a:gd name="T23" fmla="*/ 107 h 159"/>
                  <a:gd name="T24" fmla="*/ 64 w 198"/>
                  <a:gd name="T25" fmla="*/ 125 h 159"/>
                  <a:gd name="T26" fmla="*/ 84 w 198"/>
                  <a:gd name="T27" fmla="*/ 142 h 159"/>
                  <a:gd name="T28" fmla="*/ 106 w 198"/>
                  <a:gd name="T29" fmla="*/ 153 h 159"/>
                  <a:gd name="T30" fmla="*/ 130 w 198"/>
                  <a:gd name="T31" fmla="*/ 159 h 159"/>
                  <a:gd name="T32" fmla="*/ 154 w 198"/>
                  <a:gd name="T33" fmla="*/ 159 h 159"/>
                  <a:gd name="T34" fmla="*/ 198 w 198"/>
                  <a:gd name="T35" fmla="*/ 107 h 159"/>
                  <a:gd name="T36" fmla="*/ 176 w 198"/>
                  <a:gd name="T37" fmla="*/ 107 h 159"/>
                  <a:gd name="T38" fmla="*/ 155 w 198"/>
                  <a:gd name="T39" fmla="*/ 103 h 159"/>
                  <a:gd name="T40" fmla="*/ 134 w 198"/>
                  <a:gd name="T41" fmla="*/ 93 h 159"/>
                  <a:gd name="T42" fmla="*/ 114 w 198"/>
                  <a:gd name="T43" fmla="*/ 79 h 159"/>
                  <a:gd name="T44" fmla="*/ 96 w 198"/>
                  <a:gd name="T45" fmla="*/ 63 h 159"/>
                  <a:gd name="T46" fmla="*/ 80 w 198"/>
                  <a:gd name="T47" fmla="*/ 43 h 159"/>
                  <a:gd name="T48" fmla="*/ 64 w 198"/>
                  <a:gd name="T49" fmla="*/ 23 h 159"/>
                  <a:gd name="T50" fmla="*/ 53 w 198"/>
                  <a:gd name="T51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98" h="159">
                    <a:moveTo>
                      <a:pt x="53" y="0"/>
                    </a:moveTo>
                    <a:lnTo>
                      <a:pt x="46" y="4"/>
                    </a:lnTo>
                    <a:lnTo>
                      <a:pt x="40" y="10"/>
                    </a:lnTo>
                    <a:lnTo>
                      <a:pt x="33" y="14"/>
                    </a:lnTo>
                    <a:lnTo>
                      <a:pt x="26" y="18"/>
                    </a:lnTo>
                    <a:lnTo>
                      <a:pt x="21" y="24"/>
                    </a:lnTo>
                    <a:lnTo>
                      <a:pt x="14" y="28"/>
                    </a:lnTo>
                    <a:lnTo>
                      <a:pt x="7" y="34"/>
                    </a:lnTo>
                    <a:lnTo>
                      <a:pt x="0" y="38"/>
                    </a:lnTo>
                    <a:lnTo>
                      <a:pt x="13" y="61"/>
                    </a:lnTo>
                    <a:lnTo>
                      <a:pt x="28" y="85"/>
                    </a:lnTo>
                    <a:lnTo>
                      <a:pt x="45" y="107"/>
                    </a:lnTo>
                    <a:lnTo>
                      <a:pt x="64" y="125"/>
                    </a:lnTo>
                    <a:lnTo>
                      <a:pt x="84" y="142"/>
                    </a:lnTo>
                    <a:lnTo>
                      <a:pt x="106" y="153"/>
                    </a:lnTo>
                    <a:lnTo>
                      <a:pt x="130" y="159"/>
                    </a:lnTo>
                    <a:lnTo>
                      <a:pt x="154" y="159"/>
                    </a:lnTo>
                    <a:lnTo>
                      <a:pt x="198" y="107"/>
                    </a:lnTo>
                    <a:lnTo>
                      <a:pt x="176" y="107"/>
                    </a:lnTo>
                    <a:lnTo>
                      <a:pt x="155" y="103"/>
                    </a:lnTo>
                    <a:lnTo>
                      <a:pt x="134" y="93"/>
                    </a:lnTo>
                    <a:lnTo>
                      <a:pt x="114" y="79"/>
                    </a:lnTo>
                    <a:lnTo>
                      <a:pt x="96" y="63"/>
                    </a:lnTo>
                    <a:lnTo>
                      <a:pt x="80" y="43"/>
                    </a:lnTo>
                    <a:lnTo>
                      <a:pt x="64" y="23"/>
                    </a:ln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1" name="Freeform 181"/>
              <p:cNvSpPr>
                <a:spLocks/>
              </p:cNvSpPr>
              <p:nvPr/>
            </p:nvSpPr>
            <p:spPr bwMode="auto">
              <a:xfrm>
                <a:off x="3606" y="2268"/>
                <a:ext cx="121" cy="178"/>
              </a:xfrm>
              <a:custGeom>
                <a:avLst/>
                <a:gdLst>
                  <a:gd name="T0" fmla="*/ 232 w 242"/>
                  <a:gd name="T1" fmla="*/ 110 h 356"/>
                  <a:gd name="T2" fmla="*/ 220 w 242"/>
                  <a:gd name="T3" fmla="*/ 78 h 356"/>
                  <a:gd name="T4" fmla="*/ 201 w 242"/>
                  <a:gd name="T5" fmla="*/ 52 h 356"/>
                  <a:gd name="T6" fmla="*/ 180 w 242"/>
                  <a:gd name="T7" fmla="*/ 31 h 356"/>
                  <a:gd name="T8" fmla="*/ 155 w 242"/>
                  <a:gd name="T9" fmla="*/ 16 h 356"/>
                  <a:gd name="T10" fmla="*/ 129 w 242"/>
                  <a:gd name="T11" fmla="*/ 6 h 356"/>
                  <a:gd name="T12" fmla="*/ 101 w 242"/>
                  <a:gd name="T13" fmla="*/ 0 h 356"/>
                  <a:gd name="T14" fmla="*/ 72 w 242"/>
                  <a:gd name="T15" fmla="*/ 2 h 356"/>
                  <a:gd name="T16" fmla="*/ 44 w 242"/>
                  <a:gd name="T17" fmla="*/ 7 h 356"/>
                  <a:gd name="T18" fmla="*/ 0 w 242"/>
                  <a:gd name="T19" fmla="*/ 60 h 356"/>
                  <a:gd name="T20" fmla="*/ 24 w 242"/>
                  <a:gd name="T21" fmla="*/ 56 h 356"/>
                  <a:gd name="T22" fmla="*/ 48 w 242"/>
                  <a:gd name="T23" fmla="*/ 53 h 356"/>
                  <a:gd name="T24" fmla="*/ 72 w 242"/>
                  <a:gd name="T25" fmla="*/ 56 h 356"/>
                  <a:gd name="T26" fmla="*/ 95 w 242"/>
                  <a:gd name="T27" fmla="*/ 60 h 356"/>
                  <a:gd name="T28" fmla="*/ 118 w 242"/>
                  <a:gd name="T29" fmla="*/ 70 h 356"/>
                  <a:gd name="T30" fmla="*/ 139 w 242"/>
                  <a:gd name="T31" fmla="*/ 84 h 356"/>
                  <a:gd name="T32" fmla="*/ 157 w 242"/>
                  <a:gd name="T33" fmla="*/ 102 h 356"/>
                  <a:gd name="T34" fmla="*/ 172 w 242"/>
                  <a:gd name="T35" fmla="*/ 124 h 356"/>
                  <a:gd name="T36" fmla="*/ 185 w 242"/>
                  <a:gd name="T37" fmla="*/ 153 h 356"/>
                  <a:gd name="T38" fmla="*/ 192 w 242"/>
                  <a:gd name="T39" fmla="*/ 182 h 356"/>
                  <a:gd name="T40" fmla="*/ 196 w 242"/>
                  <a:gd name="T41" fmla="*/ 211 h 356"/>
                  <a:gd name="T42" fmla="*/ 196 w 242"/>
                  <a:gd name="T43" fmla="*/ 242 h 356"/>
                  <a:gd name="T44" fmla="*/ 192 w 242"/>
                  <a:gd name="T45" fmla="*/ 271 h 356"/>
                  <a:gd name="T46" fmla="*/ 185 w 242"/>
                  <a:gd name="T47" fmla="*/ 300 h 356"/>
                  <a:gd name="T48" fmla="*/ 175 w 242"/>
                  <a:gd name="T49" fmla="*/ 329 h 356"/>
                  <a:gd name="T50" fmla="*/ 161 w 242"/>
                  <a:gd name="T51" fmla="*/ 356 h 356"/>
                  <a:gd name="T52" fmla="*/ 169 w 242"/>
                  <a:gd name="T53" fmla="*/ 347 h 356"/>
                  <a:gd name="T54" fmla="*/ 178 w 242"/>
                  <a:gd name="T55" fmla="*/ 339 h 356"/>
                  <a:gd name="T56" fmla="*/ 186 w 242"/>
                  <a:gd name="T57" fmla="*/ 331 h 356"/>
                  <a:gd name="T58" fmla="*/ 194 w 242"/>
                  <a:gd name="T59" fmla="*/ 324 h 356"/>
                  <a:gd name="T60" fmla="*/ 208 w 242"/>
                  <a:gd name="T61" fmla="*/ 300 h 356"/>
                  <a:gd name="T62" fmla="*/ 221 w 242"/>
                  <a:gd name="T63" fmla="*/ 275 h 356"/>
                  <a:gd name="T64" fmla="*/ 231 w 242"/>
                  <a:gd name="T65" fmla="*/ 249 h 356"/>
                  <a:gd name="T66" fmla="*/ 236 w 242"/>
                  <a:gd name="T67" fmla="*/ 222 h 356"/>
                  <a:gd name="T68" fmla="*/ 241 w 242"/>
                  <a:gd name="T69" fmla="*/ 195 h 356"/>
                  <a:gd name="T70" fmla="*/ 242 w 242"/>
                  <a:gd name="T71" fmla="*/ 167 h 356"/>
                  <a:gd name="T72" fmla="*/ 239 w 242"/>
                  <a:gd name="T73" fmla="*/ 139 h 356"/>
                  <a:gd name="T74" fmla="*/ 232 w 242"/>
                  <a:gd name="T75" fmla="*/ 110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2" h="356">
                    <a:moveTo>
                      <a:pt x="232" y="110"/>
                    </a:moveTo>
                    <a:lnTo>
                      <a:pt x="220" y="78"/>
                    </a:lnTo>
                    <a:lnTo>
                      <a:pt x="201" y="52"/>
                    </a:lnTo>
                    <a:lnTo>
                      <a:pt x="180" y="31"/>
                    </a:lnTo>
                    <a:lnTo>
                      <a:pt x="155" y="16"/>
                    </a:lnTo>
                    <a:lnTo>
                      <a:pt x="129" y="6"/>
                    </a:lnTo>
                    <a:lnTo>
                      <a:pt x="101" y="0"/>
                    </a:lnTo>
                    <a:lnTo>
                      <a:pt x="72" y="2"/>
                    </a:lnTo>
                    <a:lnTo>
                      <a:pt x="44" y="7"/>
                    </a:lnTo>
                    <a:lnTo>
                      <a:pt x="0" y="60"/>
                    </a:lnTo>
                    <a:lnTo>
                      <a:pt x="24" y="56"/>
                    </a:lnTo>
                    <a:lnTo>
                      <a:pt x="48" y="53"/>
                    </a:lnTo>
                    <a:lnTo>
                      <a:pt x="72" y="56"/>
                    </a:lnTo>
                    <a:lnTo>
                      <a:pt x="95" y="60"/>
                    </a:lnTo>
                    <a:lnTo>
                      <a:pt x="118" y="70"/>
                    </a:lnTo>
                    <a:lnTo>
                      <a:pt x="139" y="84"/>
                    </a:lnTo>
                    <a:lnTo>
                      <a:pt x="157" y="102"/>
                    </a:lnTo>
                    <a:lnTo>
                      <a:pt x="172" y="124"/>
                    </a:lnTo>
                    <a:lnTo>
                      <a:pt x="185" y="153"/>
                    </a:lnTo>
                    <a:lnTo>
                      <a:pt x="192" y="182"/>
                    </a:lnTo>
                    <a:lnTo>
                      <a:pt x="196" y="211"/>
                    </a:lnTo>
                    <a:lnTo>
                      <a:pt x="196" y="242"/>
                    </a:lnTo>
                    <a:lnTo>
                      <a:pt x="192" y="271"/>
                    </a:lnTo>
                    <a:lnTo>
                      <a:pt x="185" y="300"/>
                    </a:lnTo>
                    <a:lnTo>
                      <a:pt x="175" y="329"/>
                    </a:lnTo>
                    <a:lnTo>
                      <a:pt x="161" y="356"/>
                    </a:lnTo>
                    <a:lnTo>
                      <a:pt x="169" y="347"/>
                    </a:lnTo>
                    <a:lnTo>
                      <a:pt x="178" y="339"/>
                    </a:lnTo>
                    <a:lnTo>
                      <a:pt x="186" y="331"/>
                    </a:lnTo>
                    <a:lnTo>
                      <a:pt x="194" y="324"/>
                    </a:lnTo>
                    <a:lnTo>
                      <a:pt x="208" y="300"/>
                    </a:lnTo>
                    <a:lnTo>
                      <a:pt x="221" y="275"/>
                    </a:lnTo>
                    <a:lnTo>
                      <a:pt x="231" y="249"/>
                    </a:lnTo>
                    <a:lnTo>
                      <a:pt x="236" y="222"/>
                    </a:lnTo>
                    <a:lnTo>
                      <a:pt x="241" y="195"/>
                    </a:lnTo>
                    <a:lnTo>
                      <a:pt x="242" y="167"/>
                    </a:lnTo>
                    <a:lnTo>
                      <a:pt x="239" y="139"/>
                    </a:lnTo>
                    <a:lnTo>
                      <a:pt x="232" y="1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2" name="Freeform 182"/>
              <p:cNvSpPr>
                <a:spLocks/>
              </p:cNvSpPr>
              <p:nvPr/>
            </p:nvSpPr>
            <p:spPr bwMode="auto">
              <a:xfrm>
                <a:off x="3742" y="2386"/>
                <a:ext cx="42" cy="81"/>
              </a:xfrm>
              <a:custGeom>
                <a:avLst/>
                <a:gdLst>
                  <a:gd name="T0" fmla="*/ 44 w 85"/>
                  <a:gd name="T1" fmla="*/ 46 h 163"/>
                  <a:gd name="T2" fmla="*/ 83 w 85"/>
                  <a:gd name="T3" fmla="*/ 0 h 163"/>
                  <a:gd name="T4" fmla="*/ 73 w 85"/>
                  <a:gd name="T5" fmla="*/ 6 h 163"/>
                  <a:gd name="T6" fmla="*/ 63 w 85"/>
                  <a:gd name="T7" fmla="*/ 13 h 163"/>
                  <a:gd name="T8" fmla="*/ 55 w 85"/>
                  <a:gd name="T9" fmla="*/ 20 h 163"/>
                  <a:gd name="T10" fmla="*/ 46 w 85"/>
                  <a:gd name="T11" fmla="*/ 27 h 163"/>
                  <a:gd name="T12" fmla="*/ 46 w 85"/>
                  <a:gd name="T13" fmla="*/ 27 h 163"/>
                  <a:gd name="T14" fmla="*/ 46 w 85"/>
                  <a:gd name="T15" fmla="*/ 27 h 163"/>
                  <a:gd name="T16" fmla="*/ 46 w 85"/>
                  <a:gd name="T17" fmla="*/ 27 h 163"/>
                  <a:gd name="T18" fmla="*/ 46 w 85"/>
                  <a:gd name="T19" fmla="*/ 27 h 163"/>
                  <a:gd name="T20" fmla="*/ 45 w 85"/>
                  <a:gd name="T21" fmla="*/ 27 h 163"/>
                  <a:gd name="T22" fmla="*/ 45 w 85"/>
                  <a:gd name="T23" fmla="*/ 27 h 163"/>
                  <a:gd name="T24" fmla="*/ 45 w 85"/>
                  <a:gd name="T25" fmla="*/ 27 h 163"/>
                  <a:gd name="T26" fmla="*/ 44 w 85"/>
                  <a:gd name="T27" fmla="*/ 28 h 163"/>
                  <a:gd name="T28" fmla="*/ 35 w 85"/>
                  <a:gd name="T29" fmla="*/ 36 h 163"/>
                  <a:gd name="T30" fmla="*/ 28 w 85"/>
                  <a:gd name="T31" fmla="*/ 45 h 163"/>
                  <a:gd name="T32" fmla="*/ 21 w 85"/>
                  <a:gd name="T33" fmla="*/ 54 h 163"/>
                  <a:gd name="T34" fmla="*/ 14 w 85"/>
                  <a:gd name="T35" fmla="*/ 64 h 163"/>
                  <a:gd name="T36" fmla="*/ 14 w 85"/>
                  <a:gd name="T37" fmla="*/ 65 h 163"/>
                  <a:gd name="T38" fmla="*/ 14 w 85"/>
                  <a:gd name="T39" fmla="*/ 65 h 163"/>
                  <a:gd name="T40" fmla="*/ 14 w 85"/>
                  <a:gd name="T41" fmla="*/ 65 h 163"/>
                  <a:gd name="T42" fmla="*/ 13 w 85"/>
                  <a:gd name="T43" fmla="*/ 67 h 163"/>
                  <a:gd name="T44" fmla="*/ 13 w 85"/>
                  <a:gd name="T45" fmla="*/ 67 h 163"/>
                  <a:gd name="T46" fmla="*/ 14 w 85"/>
                  <a:gd name="T47" fmla="*/ 67 h 163"/>
                  <a:gd name="T48" fmla="*/ 14 w 85"/>
                  <a:gd name="T49" fmla="*/ 67 h 163"/>
                  <a:gd name="T50" fmla="*/ 14 w 85"/>
                  <a:gd name="T51" fmla="*/ 67 h 163"/>
                  <a:gd name="T52" fmla="*/ 10 w 85"/>
                  <a:gd name="T53" fmla="*/ 74 h 163"/>
                  <a:gd name="T54" fmla="*/ 7 w 85"/>
                  <a:gd name="T55" fmla="*/ 81 h 163"/>
                  <a:gd name="T56" fmla="*/ 4 w 85"/>
                  <a:gd name="T57" fmla="*/ 89 h 163"/>
                  <a:gd name="T58" fmla="*/ 2 w 85"/>
                  <a:gd name="T59" fmla="*/ 97 h 163"/>
                  <a:gd name="T60" fmla="*/ 0 w 85"/>
                  <a:gd name="T61" fmla="*/ 108 h 163"/>
                  <a:gd name="T62" fmla="*/ 0 w 85"/>
                  <a:gd name="T63" fmla="*/ 120 h 163"/>
                  <a:gd name="T64" fmla="*/ 3 w 85"/>
                  <a:gd name="T65" fmla="*/ 129 h 163"/>
                  <a:gd name="T66" fmla="*/ 7 w 85"/>
                  <a:gd name="T67" fmla="*/ 139 h 163"/>
                  <a:gd name="T68" fmla="*/ 14 w 85"/>
                  <a:gd name="T69" fmla="*/ 147 h 163"/>
                  <a:gd name="T70" fmla="*/ 23 w 85"/>
                  <a:gd name="T71" fmla="*/ 154 h 163"/>
                  <a:gd name="T72" fmla="*/ 31 w 85"/>
                  <a:gd name="T73" fmla="*/ 160 h 163"/>
                  <a:gd name="T74" fmla="*/ 42 w 85"/>
                  <a:gd name="T75" fmla="*/ 163 h 163"/>
                  <a:gd name="T76" fmla="*/ 85 w 85"/>
                  <a:gd name="T77" fmla="*/ 110 h 163"/>
                  <a:gd name="T78" fmla="*/ 74 w 85"/>
                  <a:gd name="T79" fmla="*/ 107 h 163"/>
                  <a:gd name="T80" fmla="*/ 66 w 85"/>
                  <a:gd name="T81" fmla="*/ 102 h 163"/>
                  <a:gd name="T82" fmla="*/ 59 w 85"/>
                  <a:gd name="T83" fmla="*/ 96 h 163"/>
                  <a:gd name="T84" fmla="*/ 52 w 85"/>
                  <a:gd name="T85" fmla="*/ 88 h 163"/>
                  <a:gd name="T86" fmla="*/ 48 w 85"/>
                  <a:gd name="T87" fmla="*/ 78 h 163"/>
                  <a:gd name="T88" fmla="*/ 45 w 85"/>
                  <a:gd name="T89" fmla="*/ 68 h 163"/>
                  <a:gd name="T90" fmla="*/ 44 w 85"/>
                  <a:gd name="T91" fmla="*/ 57 h 163"/>
                  <a:gd name="T92" fmla="*/ 44 w 85"/>
                  <a:gd name="T93" fmla="*/ 46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5" h="163">
                    <a:moveTo>
                      <a:pt x="44" y="46"/>
                    </a:moveTo>
                    <a:lnTo>
                      <a:pt x="83" y="0"/>
                    </a:lnTo>
                    <a:lnTo>
                      <a:pt x="73" y="6"/>
                    </a:lnTo>
                    <a:lnTo>
                      <a:pt x="63" y="13"/>
                    </a:lnTo>
                    <a:lnTo>
                      <a:pt x="55" y="20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6" y="27"/>
                    </a:lnTo>
                    <a:lnTo>
                      <a:pt x="45" y="27"/>
                    </a:lnTo>
                    <a:lnTo>
                      <a:pt x="45" y="27"/>
                    </a:lnTo>
                    <a:lnTo>
                      <a:pt x="45" y="27"/>
                    </a:lnTo>
                    <a:lnTo>
                      <a:pt x="44" y="28"/>
                    </a:lnTo>
                    <a:lnTo>
                      <a:pt x="35" y="36"/>
                    </a:lnTo>
                    <a:lnTo>
                      <a:pt x="28" y="45"/>
                    </a:lnTo>
                    <a:lnTo>
                      <a:pt x="21" y="54"/>
                    </a:lnTo>
                    <a:lnTo>
                      <a:pt x="14" y="64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4" y="65"/>
                    </a:lnTo>
                    <a:lnTo>
                      <a:pt x="13" y="67"/>
                    </a:lnTo>
                    <a:lnTo>
                      <a:pt x="13" y="67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4" y="67"/>
                    </a:lnTo>
                    <a:lnTo>
                      <a:pt x="10" y="74"/>
                    </a:lnTo>
                    <a:lnTo>
                      <a:pt x="7" y="81"/>
                    </a:lnTo>
                    <a:lnTo>
                      <a:pt x="4" y="89"/>
                    </a:lnTo>
                    <a:lnTo>
                      <a:pt x="2" y="97"/>
                    </a:lnTo>
                    <a:lnTo>
                      <a:pt x="0" y="108"/>
                    </a:lnTo>
                    <a:lnTo>
                      <a:pt x="0" y="120"/>
                    </a:lnTo>
                    <a:lnTo>
                      <a:pt x="3" y="129"/>
                    </a:lnTo>
                    <a:lnTo>
                      <a:pt x="7" y="139"/>
                    </a:lnTo>
                    <a:lnTo>
                      <a:pt x="14" y="147"/>
                    </a:lnTo>
                    <a:lnTo>
                      <a:pt x="23" y="154"/>
                    </a:lnTo>
                    <a:lnTo>
                      <a:pt x="31" y="160"/>
                    </a:lnTo>
                    <a:lnTo>
                      <a:pt x="42" y="163"/>
                    </a:lnTo>
                    <a:lnTo>
                      <a:pt x="85" y="110"/>
                    </a:lnTo>
                    <a:lnTo>
                      <a:pt x="74" y="107"/>
                    </a:lnTo>
                    <a:lnTo>
                      <a:pt x="66" y="102"/>
                    </a:lnTo>
                    <a:lnTo>
                      <a:pt x="59" y="96"/>
                    </a:lnTo>
                    <a:lnTo>
                      <a:pt x="52" y="88"/>
                    </a:lnTo>
                    <a:lnTo>
                      <a:pt x="48" y="78"/>
                    </a:lnTo>
                    <a:lnTo>
                      <a:pt x="45" y="68"/>
                    </a:lnTo>
                    <a:lnTo>
                      <a:pt x="44" y="57"/>
                    </a:lnTo>
                    <a:lnTo>
                      <a:pt x="44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3" name="Freeform 183"/>
              <p:cNvSpPr>
                <a:spLocks/>
              </p:cNvSpPr>
              <p:nvPr/>
            </p:nvSpPr>
            <p:spPr bwMode="auto">
              <a:xfrm>
                <a:off x="3824" y="2362"/>
                <a:ext cx="38" cy="115"/>
              </a:xfrm>
              <a:custGeom>
                <a:avLst/>
                <a:gdLst>
                  <a:gd name="T0" fmla="*/ 63 w 75"/>
                  <a:gd name="T1" fmla="*/ 0 h 230"/>
                  <a:gd name="T2" fmla="*/ 18 w 75"/>
                  <a:gd name="T3" fmla="*/ 51 h 230"/>
                  <a:gd name="T4" fmla="*/ 27 w 75"/>
                  <a:gd name="T5" fmla="*/ 75 h 230"/>
                  <a:gd name="T6" fmla="*/ 32 w 75"/>
                  <a:gd name="T7" fmla="*/ 97 h 230"/>
                  <a:gd name="T8" fmla="*/ 34 w 75"/>
                  <a:gd name="T9" fmla="*/ 120 h 230"/>
                  <a:gd name="T10" fmla="*/ 32 w 75"/>
                  <a:gd name="T11" fmla="*/ 144 h 230"/>
                  <a:gd name="T12" fmla="*/ 28 w 75"/>
                  <a:gd name="T13" fmla="*/ 166 h 230"/>
                  <a:gd name="T14" fmla="*/ 21 w 75"/>
                  <a:gd name="T15" fmla="*/ 188 h 230"/>
                  <a:gd name="T16" fmla="*/ 13 w 75"/>
                  <a:gd name="T17" fmla="*/ 209 h 230"/>
                  <a:gd name="T18" fmla="*/ 0 w 75"/>
                  <a:gd name="T19" fmla="*/ 230 h 230"/>
                  <a:gd name="T20" fmla="*/ 8 w 75"/>
                  <a:gd name="T21" fmla="*/ 223 h 230"/>
                  <a:gd name="T22" fmla="*/ 17 w 75"/>
                  <a:gd name="T23" fmla="*/ 215 h 230"/>
                  <a:gd name="T24" fmla="*/ 25 w 75"/>
                  <a:gd name="T25" fmla="*/ 208 h 230"/>
                  <a:gd name="T26" fmla="*/ 35 w 75"/>
                  <a:gd name="T27" fmla="*/ 200 h 230"/>
                  <a:gd name="T28" fmla="*/ 48 w 75"/>
                  <a:gd name="T29" fmla="*/ 177 h 230"/>
                  <a:gd name="T30" fmla="*/ 59 w 75"/>
                  <a:gd name="T31" fmla="*/ 154 h 230"/>
                  <a:gd name="T32" fmla="*/ 67 w 75"/>
                  <a:gd name="T33" fmla="*/ 129 h 230"/>
                  <a:gd name="T34" fmla="*/ 73 w 75"/>
                  <a:gd name="T35" fmla="*/ 104 h 230"/>
                  <a:gd name="T36" fmla="*/ 75 w 75"/>
                  <a:gd name="T37" fmla="*/ 77 h 230"/>
                  <a:gd name="T38" fmla="*/ 75 w 75"/>
                  <a:gd name="T39" fmla="*/ 52 h 230"/>
                  <a:gd name="T40" fmla="*/ 71 w 75"/>
                  <a:gd name="T41" fmla="*/ 26 h 230"/>
                  <a:gd name="T42" fmla="*/ 63 w 75"/>
                  <a:gd name="T43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75" h="230">
                    <a:moveTo>
                      <a:pt x="63" y="0"/>
                    </a:moveTo>
                    <a:lnTo>
                      <a:pt x="18" y="51"/>
                    </a:lnTo>
                    <a:lnTo>
                      <a:pt x="27" y="75"/>
                    </a:lnTo>
                    <a:lnTo>
                      <a:pt x="32" y="97"/>
                    </a:lnTo>
                    <a:lnTo>
                      <a:pt x="34" y="120"/>
                    </a:lnTo>
                    <a:lnTo>
                      <a:pt x="32" y="144"/>
                    </a:lnTo>
                    <a:lnTo>
                      <a:pt x="28" y="166"/>
                    </a:lnTo>
                    <a:lnTo>
                      <a:pt x="21" y="188"/>
                    </a:lnTo>
                    <a:lnTo>
                      <a:pt x="13" y="209"/>
                    </a:lnTo>
                    <a:lnTo>
                      <a:pt x="0" y="230"/>
                    </a:lnTo>
                    <a:lnTo>
                      <a:pt x="8" y="223"/>
                    </a:lnTo>
                    <a:lnTo>
                      <a:pt x="17" y="215"/>
                    </a:lnTo>
                    <a:lnTo>
                      <a:pt x="25" y="208"/>
                    </a:lnTo>
                    <a:lnTo>
                      <a:pt x="35" y="200"/>
                    </a:lnTo>
                    <a:lnTo>
                      <a:pt x="48" y="177"/>
                    </a:lnTo>
                    <a:lnTo>
                      <a:pt x="59" y="154"/>
                    </a:lnTo>
                    <a:lnTo>
                      <a:pt x="67" y="129"/>
                    </a:lnTo>
                    <a:lnTo>
                      <a:pt x="73" y="104"/>
                    </a:lnTo>
                    <a:lnTo>
                      <a:pt x="75" y="77"/>
                    </a:lnTo>
                    <a:lnTo>
                      <a:pt x="75" y="52"/>
                    </a:lnTo>
                    <a:lnTo>
                      <a:pt x="71" y="2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4" name="Freeform 184"/>
              <p:cNvSpPr>
                <a:spLocks/>
              </p:cNvSpPr>
              <p:nvPr/>
            </p:nvSpPr>
            <p:spPr bwMode="auto">
              <a:xfrm>
                <a:off x="3786" y="2469"/>
                <a:ext cx="52" cy="48"/>
              </a:xfrm>
              <a:custGeom>
                <a:avLst/>
                <a:gdLst>
                  <a:gd name="T0" fmla="*/ 44 w 105"/>
                  <a:gd name="T1" fmla="*/ 43 h 96"/>
                  <a:gd name="T2" fmla="*/ 0 w 105"/>
                  <a:gd name="T3" fmla="*/ 96 h 96"/>
                  <a:gd name="T4" fmla="*/ 14 w 105"/>
                  <a:gd name="T5" fmla="*/ 88 h 96"/>
                  <a:gd name="T6" fmla="*/ 30 w 105"/>
                  <a:gd name="T7" fmla="*/ 79 h 96"/>
                  <a:gd name="T8" fmla="*/ 44 w 105"/>
                  <a:gd name="T9" fmla="*/ 70 h 96"/>
                  <a:gd name="T10" fmla="*/ 58 w 105"/>
                  <a:gd name="T11" fmla="*/ 59 h 96"/>
                  <a:gd name="T12" fmla="*/ 70 w 105"/>
                  <a:gd name="T13" fmla="*/ 48 h 96"/>
                  <a:gd name="T14" fmla="*/ 83 w 105"/>
                  <a:gd name="T15" fmla="*/ 34 h 96"/>
                  <a:gd name="T16" fmla="*/ 94 w 105"/>
                  <a:gd name="T17" fmla="*/ 18 h 96"/>
                  <a:gd name="T18" fmla="*/ 105 w 105"/>
                  <a:gd name="T19" fmla="*/ 0 h 96"/>
                  <a:gd name="T20" fmla="*/ 99 w 105"/>
                  <a:gd name="T21" fmla="*/ 7 h 96"/>
                  <a:gd name="T22" fmla="*/ 92 w 105"/>
                  <a:gd name="T23" fmla="*/ 14 h 96"/>
                  <a:gd name="T24" fmla="*/ 85 w 105"/>
                  <a:gd name="T25" fmla="*/ 20 h 96"/>
                  <a:gd name="T26" fmla="*/ 78 w 105"/>
                  <a:gd name="T27" fmla="*/ 25 h 96"/>
                  <a:gd name="T28" fmla="*/ 70 w 105"/>
                  <a:gd name="T29" fmla="*/ 31 h 96"/>
                  <a:gd name="T30" fmla="*/ 62 w 105"/>
                  <a:gd name="T31" fmla="*/ 35 h 96"/>
                  <a:gd name="T32" fmla="*/ 53 w 105"/>
                  <a:gd name="T33" fmla="*/ 39 h 96"/>
                  <a:gd name="T34" fmla="*/ 44 w 105"/>
                  <a:gd name="T35" fmla="*/ 4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5" h="96">
                    <a:moveTo>
                      <a:pt x="44" y="43"/>
                    </a:moveTo>
                    <a:lnTo>
                      <a:pt x="0" y="96"/>
                    </a:lnTo>
                    <a:lnTo>
                      <a:pt x="14" y="88"/>
                    </a:lnTo>
                    <a:lnTo>
                      <a:pt x="30" y="79"/>
                    </a:lnTo>
                    <a:lnTo>
                      <a:pt x="44" y="70"/>
                    </a:lnTo>
                    <a:lnTo>
                      <a:pt x="58" y="59"/>
                    </a:lnTo>
                    <a:lnTo>
                      <a:pt x="70" y="48"/>
                    </a:lnTo>
                    <a:lnTo>
                      <a:pt x="83" y="34"/>
                    </a:lnTo>
                    <a:lnTo>
                      <a:pt x="94" y="18"/>
                    </a:lnTo>
                    <a:lnTo>
                      <a:pt x="105" y="0"/>
                    </a:lnTo>
                    <a:lnTo>
                      <a:pt x="99" y="7"/>
                    </a:lnTo>
                    <a:lnTo>
                      <a:pt x="92" y="14"/>
                    </a:lnTo>
                    <a:lnTo>
                      <a:pt x="85" y="20"/>
                    </a:lnTo>
                    <a:lnTo>
                      <a:pt x="78" y="25"/>
                    </a:lnTo>
                    <a:lnTo>
                      <a:pt x="70" y="31"/>
                    </a:lnTo>
                    <a:lnTo>
                      <a:pt x="62" y="35"/>
                    </a:lnTo>
                    <a:lnTo>
                      <a:pt x="53" y="39"/>
                    </a:lnTo>
                    <a:lnTo>
                      <a:pt x="44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5" name="Freeform 185"/>
              <p:cNvSpPr>
                <a:spLocks/>
              </p:cNvSpPr>
              <p:nvPr/>
            </p:nvSpPr>
            <p:spPr bwMode="auto">
              <a:xfrm>
                <a:off x="3589" y="2102"/>
                <a:ext cx="405" cy="340"/>
              </a:xfrm>
              <a:custGeom>
                <a:avLst/>
                <a:gdLst>
                  <a:gd name="T0" fmla="*/ 679 w 810"/>
                  <a:gd name="T1" fmla="*/ 392 h 682"/>
                  <a:gd name="T2" fmla="*/ 562 w 810"/>
                  <a:gd name="T3" fmla="*/ 378 h 682"/>
                  <a:gd name="T4" fmla="*/ 486 w 810"/>
                  <a:gd name="T5" fmla="*/ 325 h 682"/>
                  <a:gd name="T6" fmla="*/ 502 w 810"/>
                  <a:gd name="T7" fmla="*/ 312 h 682"/>
                  <a:gd name="T8" fmla="*/ 560 w 810"/>
                  <a:gd name="T9" fmla="*/ 354 h 682"/>
                  <a:gd name="T10" fmla="*/ 644 w 810"/>
                  <a:gd name="T11" fmla="*/ 292 h 682"/>
                  <a:gd name="T12" fmla="*/ 688 w 810"/>
                  <a:gd name="T13" fmla="*/ 244 h 682"/>
                  <a:gd name="T14" fmla="*/ 717 w 810"/>
                  <a:gd name="T15" fmla="*/ 218 h 682"/>
                  <a:gd name="T16" fmla="*/ 763 w 810"/>
                  <a:gd name="T17" fmla="*/ 172 h 682"/>
                  <a:gd name="T18" fmla="*/ 672 w 810"/>
                  <a:gd name="T19" fmla="*/ 145 h 682"/>
                  <a:gd name="T20" fmla="*/ 579 w 810"/>
                  <a:gd name="T21" fmla="*/ 152 h 682"/>
                  <a:gd name="T22" fmla="*/ 484 w 810"/>
                  <a:gd name="T23" fmla="*/ 172 h 682"/>
                  <a:gd name="T24" fmla="*/ 412 w 810"/>
                  <a:gd name="T25" fmla="*/ 221 h 682"/>
                  <a:gd name="T26" fmla="*/ 404 w 810"/>
                  <a:gd name="T27" fmla="*/ 103 h 682"/>
                  <a:gd name="T28" fmla="*/ 270 w 810"/>
                  <a:gd name="T29" fmla="*/ 6 h 682"/>
                  <a:gd name="T30" fmla="*/ 201 w 810"/>
                  <a:gd name="T31" fmla="*/ 2 h 682"/>
                  <a:gd name="T32" fmla="*/ 164 w 810"/>
                  <a:gd name="T33" fmla="*/ 10 h 682"/>
                  <a:gd name="T34" fmla="*/ 154 w 810"/>
                  <a:gd name="T35" fmla="*/ 20 h 682"/>
                  <a:gd name="T36" fmla="*/ 129 w 810"/>
                  <a:gd name="T37" fmla="*/ 45 h 682"/>
                  <a:gd name="T38" fmla="*/ 105 w 810"/>
                  <a:gd name="T39" fmla="*/ 74 h 682"/>
                  <a:gd name="T40" fmla="*/ 97 w 810"/>
                  <a:gd name="T41" fmla="*/ 85 h 682"/>
                  <a:gd name="T42" fmla="*/ 90 w 810"/>
                  <a:gd name="T43" fmla="*/ 95 h 682"/>
                  <a:gd name="T44" fmla="*/ 115 w 810"/>
                  <a:gd name="T45" fmla="*/ 171 h 682"/>
                  <a:gd name="T46" fmla="*/ 97 w 810"/>
                  <a:gd name="T47" fmla="*/ 215 h 682"/>
                  <a:gd name="T48" fmla="*/ 52 w 810"/>
                  <a:gd name="T49" fmla="*/ 260 h 682"/>
                  <a:gd name="T50" fmla="*/ 86 w 810"/>
                  <a:gd name="T51" fmla="*/ 285 h 682"/>
                  <a:gd name="T52" fmla="*/ 172 w 810"/>
                  <a:gd name="T53" fmla="*/ 276 h 682"/>
                  <a:gd name="T54" fmla="*/ 281 w 810"/>
                  <a:gd name="T55" fmla="*/ 286 h 682"/>
                  <a:gd name="T56" fmla="*/ 389 w 810"/>
                  <a:gd name="T57" fmla="*/ 261 h 682"/>
                  <a:gd name="T58" fmla="*/ 380 w 810"/>
                  <a:gd name="T59" fmla="*/ 276 h 682"/>
                  <a:gd name="T60" fmla="*/ 377 w 810"/>
                  <a:gd name="T61" fmla="*/ 281 h 682"/>
                  <a:gd name="T62" fmla="*/ 343 w 810"/>
                  <a:gd name="T63" fmla="*/ 346 h 682"/>
                  <a:gd name="T64" fmla="*/ 227 w 810"/>
                  <a:gd name="T65" fmla="*/ 365 h 682"/>
                  <a:gd name="T66" fmla="*/ 161 w 810"/>
                  <a:gd name="T67" fmla="*/ 380 h 682"/>
                  <a:gd name="T68" fmla="*/ 160 w 810"/>
                  <a:gd name="T69" fmla="*/ 380 h 682"/>
                  <a:gd name="T70" fmla="*/ 120 w 810"/>
                  <a:gd name="T71" fmla="*/ 404 h 682"/>
                  <a:gd name="T72" fmla="*/ 87 w 810"/>
                  <a:gd name="T73" fmla="*/ 446 h 682"/>
                  <a:gd name="T74" fmla="*/ 86 w 810"/>
                  <a:gd name="T75" fmla="*/ 448 h 682"/>
                  <a:gd name="T76" fmla="*/ 83 w 810"/>
                  <a:gd name="T77" fmla="*/ 454 h 682"/>
                  <a:gd name="T78" fmla="*/ 119 w 810"/>
                  <a:gd name="T79" fmla="*/ 505 h 682"/>
                  <a:gd name="T80" fmla="*/ 157 w 810"/>
                  <a:gd name="T81" fmla="*/ 551 h 682"/>
                  <a:gd name="T82" fmla="*/ 137 w 810"/>
                  <a:gd name="T83" fmla="*/ 564 h 682"/>
                  <a:gd name="T84" fmla="*/ 88 w 810"/>
                  <a:gd name="T85" fmla="*/ 566 h 682"/>
                  <a:gd name="T86" fmla="*/ 32 w 810"/>
                  <a:gd name="T87" fmla="*/ 646 h 682"/>
                  <a:gd name="T88" fmla="*/ 81 w 810"/>
                  <a:gd name="T89" fmla="*/ 632 h 682"/>
                  <a:gd name="T90" fmla="*/ 192 w 810"/>
                  <a:gd name="T91" fmla="*/ 543 h 682"/>
                  <a:gd name="T92" fmla="*/ 232 w 810"/>
                  <a:gd name="T93" fmla="*/ 455 h 682"/>
                  <a:gd name="T94" fmla="*/ 211 w 810"/>
                  <a:gd name="T95" fmla="*/ 440 h 682"/>
                  <a:gd name="T96" fmla="*/ 239 w 810"/>
                  <a:gd name="T97" fmla="*/ 432 h 682"/>
                  <a:gd name="T98" fmla="*/ 281 w 810"/>
                  <a:gd name="T99" fmla="*/ 414 h 682"/>
                  <a:gd name="T100" fmla="*/ 347 w 810"/>
                  <a:gd name="T101" fmla="*/ 367 h 682"/>
                  <a:gd name="T102" fmla="*/ 405 w 810"/>
                  <a:gd name="T103" fmla="*/ 401 h 682"/>
                  <a:gd name="T104" fmla="*/ 499 w 810"/>
                  <a:gd name="T105" fmla="*/ 461 h 682"/>
                  <a:gd name="T106" fmla="*/ 608 w 810"/>
                  <a:gd name="T107" fmla="*/ 469 h 682"/>
                  <a:gd name="T108" fmla="*/ 699 w 810"/>
                  <a:gd name="T109" fmla="*/ 458 h 682"/>
                  <a:gd name="T110" fmla="*/ 732 w 810"/>
                  <a:gd name="T111" fmla="*/ 500 h 682"/>
                  <a:gd name="T112" fmla="*/ 700 w 810"/>
                  <a:gd name="T113" fmla="*/ 600 h 682"/>
                  <a:gd name="T114" fmla="*/ 728 w 810"/>
                  <a:gd name="T115" fmla="*/ 604 h 682"/>
                  <a:gd name="T116" fmla="*/ 806 w 810"/>
                  <a:gd name="T117" fmla="*/ 462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682">
                    <a:moveTo>
                      <a:pt x="780" y="382"/>
                    </a:moveTo>
                    <a:lnTo>
                      <a:pt x="755" y="383"/>
                    </a:lnTo>
                    <a:lnTo>
                      <a:pt x="729" y="386"/>
                    </a:lnTo>
                    <a:lnTo>
                      <a:pt x="704" y="389"/>
                    </a:lnTo>
                    <a:lnTo>
                      <a:pt x="679" y="392"/>
                    </a:lnTo>
                    <a:lnTo>
                      <a:pt x="654" y="393"/>
                    </a:lnTo>
                    <a:lnTo>
                      <a:pt x="629" y="392"/>
                    </a:lnTo>
                    <a:lnTo>
                      <a:pt x="604" y="389"/>
                    </a:lnTo>
                    <a:lnTo>
                      <a:pt x="579" y="383"/>
                    </a:lnTo>
                    <a:lnTo>
                      <a:pt x="562" y="378"/>
                    </a:lnTo>
                    <a:lnTo>
                      <a:pt x="545" y="369"/>
                    </a:lnTo>
                    <a:lnTo>
                      <a:pt x="528" y="361"/>
                    </a:lnTo>
                    <a:lnTo>
                      <a:pt x="513" y="350"/>
                    </a:lnTo>
                    <a:lnTo>
                      <a:pt x="499" y="337"/>
                    </a:lnTo>
                    <a:lnTo>
                      <a:pt x="486" y="325"/>
                    </a:lnTo>
                    <a:lnTo>
                      <a:pt x="474" y="310"/>
                    </a:lnTo>
                    <a:lnTo>
                      <a:pt x="464" y="294"/>
                    </a:lnTo>
                    <a:lnTo>
                      <a:pt x="477" y="300"/>
                    </a:lnTo>
                    <a:lnTo>
                      <a:pt x="489" y="306"/>
                    </a:lnTo>
                    <a:lnTo>
                      <a:pt x="502" y="312"/>
                    </a:lnTo>
                    <a:lnTo>
                      <a:pt x="514" y="319"/>
                    </a:lnTo>
                    <a:lnTo>
                      <a:pt x="526" y="328"/>
                    </a:lnTo>
                    <a:lnTo>
                      <a:pt x="538" y="336"/>
                    </a:lnTo>
                    <a:lnTo>
                      <a:pt x="549" y="344"/>
                    </a:lnTo>
                    <a:lnTo>
                      <a:pt x="560" y="354"/>
                    </a:lnTo>
                    <a:lnTo>
                      <a:pt x="579" y="343"/>
                    </a:lnTo>
                    <a:lnTo>
                      <a:pt x="597" y="332"/>
                    </a:lnTo>
                    <a:lnTo>
                      <a:pt x="614" y="319"/>
                    </a:lnTo>
                    <a:lnTo>
                      <a:pt x="629" y="306"/>
                    </a:lnTo>
                    <a:lnTo>
                      <a:pt x="644" y="292"/>
                    </a:lnTo>
                    <a:lnTo>
                      <a:pt x="660" y="276"/>
                    </a:lnTo>
                    <a:lnTo>
                      <a:pt x="674" y="261"/>
                    </a:lnTo>
                    <a:lnTo>
                      <a:pt x="688" y="244"/>
                    </a:lnTo>
                    <a:lnTo>
                      <a:pt x="688" y="244"/>
                    </a:lnTo>
                    <a:lnTo>
                      <a:pt x="688" y="244"/>
                    </a:lnTo>
                    <a:lnTo>
                      <a:pt x="688" y="244"/>
                    </a:lnTo>
                    <a:lnTo>
                      <a:pt x="688" y="243"/>
                    </a:lnTo>
                    <a:lnTo>
                      <a:pt x="697" y="235"/>
                    </a:lnTo>
                    <a:lnTo>
                      <a:pt x="707" y="226"/>
                    </a:lnTo>
                    <a:lnTo>
                      <a:pt x="717" y="218"/>
                    </a:lnTo>
                    <a:lnTo>
                      <a:pt x="725" y="210"/>
                    </a:lnTo>
                    <a:lnTo>
                      <a:pt x="735" y="200"/>
                    </a:lnTo>
                    <a:lnTo>
                      <a:pt x="745" y="190"/>
                    </a:lnTo>
                    <a:lnTo>
                      <a:pt x="753" y="182"/>
                    </a:lnTo>
                    <a:lnTo>
                      <a:pt x="763" y="172"/>
                    </a:lnTo>
                    <a:lnTo>
                      <a:pt x="746" y="164"/>
                    </a:lnTo>
                    <a:lnTo>
                      <a:pt x="728" y="157"/>
                    </a:lnTo>
                    <a:lnTo>
                      <a:pt x="710" y="152"/>
                    </a:lnTo>
                    <a:lnTo>
                      <a:pt x="692" y="147"/>
                    </a:lnTo>
                    <a:lnTo>
                      <a:pt x="672" y="145"/>
                    </a:lnTo>
                    <a:lnTo>
                      <a:pt x="654" y="145"/>
                    </a:lnTo>
                    <a:lnTo>
                      <a:pt x="636" y="145"/>
                    </a:lnTo>
                    <a:lnTo>
                      <a:pt x="616" y="146"/>
                    </a:lnTo>
                    <a:lnTo>
                      <a:pt x="597" y="147"/>
                    </a:lnTo>
                    <a:lnTo>
                      <a:pt x="579" y="152"/>
                    </a:lnTo>
                    <a:lnTo>
                      <a:pt x="559" y="154"/>
                    </a:lnTo>
                    <a:lnTo>
                      <a:pt x="541" y="158"/>
                    </a:lnTo>
                    <a:lnTo>
                      <a:pt x="521" y="163"/>
                    </a:lnTo>
                    <a:lnTo>
                      <a:pt x="503" y="167"/>
                    </a:lnTo>
                    <a:lnTo>
                      <a:pt x="484" y="172"/>
                    </a:lnTo>
                    <a:lnTo>
                      <a:pt x="465" y="176"/>
                    </a:lnTo>
                    <a:lnTo>
                      <a:pt x="419" y="222"/>
                    </a:lnTo>
                    <a:lnTo>
                      <a:pt x="417" y="222"/>
                    </a:lnTo>
                    <a:lnTo>
                      <a:pt x="414" y="221"/>
                    </a:lnTo>
                    <a:lnTo>
                      <a:pt x="412" y="221"/>
                    </a:lnTo>
                    <a:lnTo>
                      <a:pt x="410" y="220"/>
                    </a:lnTo>
                    <a:lnTo>
                      <a:pt x="431" y="199"/>
                    </a:lnTo>
                    <a:lnTo>
                      <a:pt x="428" y="165"/>
                    </a:lnTo>
                    <a:lnTo>
                      <a:pt x="418" y="133"/>
                    </a:lnTo>
                    <a:lnTo>
                      <a:pt x="404" y="103"/>
                    </a:lnTo>
                    <a:lnTo>
                      <a:pt x="384" y="75"/>
                    </a:lnTo>
                    <a:lnTo>
                      <a:pt x="361" y="52"/>
                    </a:lnTo>
                    <a:lnTo>
                      <a:pt x="333" y="31"/>
                    </a:lnTo>
                    <a:lnTo>
                      <a:pt x="303" y="16"/>
                    </a:lnTo>
                    <a:lnTo>
                      <a:pt x="270" y="6"/>
                    </a:lnTo>
                    <a:lnTo>
                      <a:pt x="256" y="3"/>
                    </a:lnTo>
                    <a:lnTo>
                      <a:pt x="242" y="2"/>
                    </a:lnTo>
                    <a:lnTo>
                      <a:pt x="228" y="0"/>
                    </a:lnTo>
                    <a:lnTo>
                      <a:pt x="215" y="0"/>
                    </a:lnTo>
                    <a:lnTo>
                      <a:pt x="201" y="2"/>
                    </a:lnTo>
                    <a:lnTo>
                      <a:pt x="189" y="4"/>
                    </a:lnTo>
                    <a:lnTo>
                      <a:pt x="176" y="7"/>
                    </a:lnTo>
                    <a:lnTo>
                      <a:pt x="165" y="13"/>
                    </a:lnTo>
                    <a:lnTo>
                      <a:pt x="164" y="11"/>
                    </a:lnTo>
                    <a:lnTo>
                      <a:pt x="164" y="10"/>
                    </a:lnTo>
                    <a:lnTo>
                      <a:pt x="164" y="10"/>
                    </a:lnTo>
                    <a:lnTo>
                      <a:pt x="164" y="9"/>
                    </a:lnTo>
                    <a:lnTo>
                      <a:pt x="160" y="11"/>
                    </a:lnTo>
                    <a:lnTo>
                      <a:pt x="157" y="16"/>
                    </a:lnTo>
                    <a:lnTo>
                      <a:pt x="154" y="20"/>
                    </a:lnTo>
                    <a:lnTo>
                      <a:pt x="151" y="22"/>
                    </a:lnTo>
                    <a:lnTo>
                      <a:pt x="146" y="28"/>
                    </a:lnTo>
                    <a:lnTo>
                      <a:pt x="140" y="32"/>
                    </a:lnTo>
                    <a:lnTo>
                      <a:pt x="134" y="39"/>
                    </a:lnTo>
                    <a:lnTo>
                      <a:pt x="129" y="45"/>
                    </a:lnTo>
                    <a:lnTo>
                      <a:pt x="123" y="50"/>
                    </a:lnTo>
                    <a:lnTo>
                      <a:pt x="119" y="57"/>
                    </a:lnTo>
                    <a:lnTo>
                      <a:pt x="114" y="63"/>
                    </a:lnTo>
                    <a:lnTo>
                      <a:pt x="109" y="70"/>
                    </a:lnTo>
                    <a:lnTo>
                      <a:pt x="105" y="74"/>
                    </a:lnTo>
                    <a:lnTo>
                      <a:pt x="102" y="77"/>
                    </a:lnTo>
                    <a:lnTo>
                      <a:pt x="98" y="81"/>
                    </a:lnTo>
                    <a:lnTo>
                      <a:pt x="94" y="85"/>
                    </a:lnTo>
                    <a:lnTo>
                      <a:pt x="95" y="85"/>
                    </a:lnTo>
                    <a:lnTo>
                      <a:pt x="97" y="85"/>
                    </a:lnTo>
                    <a:lnTo>
                      <a:pt x="97" y="85"/>
                    </a:lnTo>
                    <a:lnTo>
                      <a:pt x="98" y="85"/>
                    </a:lnTo>
                    <a:lnTo>
                      <a:pt x="95" y="88"/>
                    </a:lnTo>
                    <a:lnTo>
                      <a:pt x="93" y="90"/>
                    </a:lnTo>
                    <a:lnTo>
                      <a:pt x="90" y="95"/>
                    </a:lnTo>
                    <a:lnTo>
                      <a:pt x="88" y="97"/>
                    </a:lnTo>
                    <a:lnTo>
                      <a:pt x="98" y="115"/>
                    </a:lnTo>
                    <a:lnTo>
                      <a:pt x="107" y="133"/>
                    </a:lnTo>
                    <a:lnTo>
                      <a:pt x="114" y="153"/>
                    </a:lnTo>
                    <a:lnTo>
                      <a:pt x="115" y="171"/>
                    </a:lnTo>
                    <a:lnTo>
                      <a:pt x="114" y="181"/>
                    </a:lnTo>
                    <a:lnTo>
                      <a:pt x="112" y="189"/>
                    </a:lnTo>
                    <a:lnTo>
                      <a:pt x="109" y="199"/>
                    </a:lnTo>
                    <a:lnTo>
                      <a:pt x="105" y="207"/>
                    </a:lnTo>
                    <a:lnTo>
                      <a:pt x="97" y="215"/>
                    </a:lnTo>
                    <a:lnTo>
                      <a:pt x="87" y="225"/>
                    </a:lnTo>
                    <a:lnTo>
                      <a:pt x="79" y="233"/>
                    </a:lnTo>
                    <a:lnTo>
                      <a:pt x="70" y="242"/>
                    </a:lnTo>
                    <a:lnTo>
                      <a:pt x="60" y="251"/>
                    </a:lnTo>
                    <a:lnTo>
                      <a:pt x="52" y="260"/>
                    </a:lnTo>
                    <a:lnTo>
                      <a:pt x="44" y="268"/>
                    </a:lnTo>
                    <a:lnTo>
                      <a:pt x="35" y="276"/>
                    </a:lnTo>
                    <a:lnTo>
                      <a:pt x="52" y="282"/>
                    </a:lnTo>
                    <a:lnTo>
                      <a:pt x="69" y="285"/>
                    </a:lnTo>
                    <a:lnTo>
                      <a:pt x="86" y="285"/>
                    </a:lnTo>
                    <a:lnTo>
                      <a:pt x="102" y="283"/>
                    </a:lnTo>
                    <a:lnTo>
                      <a:pt x="119" y="281"/>
                    </a:lnTo>
                    <a:lnTo>
                      <a:pt x="137" y="278"/>
                    </a:lnTo>
                    <a:lnTo>
                      <a:pt x="154" y="276"/>
                    </a:lnTo>
                    <a:lnTo>
                      <a:pt x="172" y="276"/>
                    </a:lnTo>
                    <a:lnTo>
                      <a:pt x="195" y="279"/>
                    </a:lnTo>
                    <a:lnTo>
                      <a:pt x="215" y="281"/>
                    </a:lnTo>
                    <a:lnTo>
                      <a:pt x="238" y="282"/>
                    </a:lnTo>
                    <a:lnTo>
                      <a:pt x="260" y="285"/>
                    </a:lnTo>
                    <a:lnTo>
                      <a:pt x="281" y="286"/>
                    </a:lnTo>
                    <a:lnTo>
                      <a:pt x="303" y="290"/>
                    </a:lnTo>
                    <a:lnTo>
                      <a:pt x="324" y="294"/>
                    </a:lnTo>
                    <a:lnTo>
                      <a:pt x="345" y="301"/>
                    </a:lnTo>
                    <a:lnTo>
                      <a:pt x="393" y="254"/>
                    </a:lnTo>
                    <a:lnTo>
                      <a:pt x="389" y="261"/>
                    </a:lnTo>
                    <a:lnTo>
                      <a:pt x="384" y="268"/>
                    </a:lnTo>
                    <a:lnTo>
                      <a:pt x="380" y="275"/>
                    </a:lnTo>
                    <a:lnTo>
                      <a:pt x="376" y="282"/>
                    </a:lnTo>
                    <a:lnTo>
                      <a:pt x="379" y="279"/>
                    </a:lnTo>
                    <a:lnTo>
                      <a:pt x="380" y="276"/>
                    </a:lnTo>
                    <a:lnTo>
                      <a:pt x="383" y="275"/>
                    </a:lnTo>
                    <a:lnTo>
                      <a:pt x="386" y="274"/>
                    </a:lnTo>
                    <a:lnTo>
                      <a:pt x="383" y="276"/>
                    </a:lnTo>
                    <a:lnTo>
                      <a:pt x="380" y="278"/>
                    </a:lnTo>
                    <a:lnTo>
                      <a:pt x="377" y="281"/>
                    </a:lnTo>
                    <a:lnTo>
                      <a:pt x="375" y="283"/>
                    </a:lnTo>
                    <a:lnTo>
                      <a:pt x="366" y="299"/>
                    </a:lnTo>
                    <a:lnTo>
                      <a:pt x="359" y="314"/>
                    </a:lnTo>
                    <a:lnTo>
                      <a:pt x="351" y="331"/>
                    </a:lnTo>
                    <a:lnTo>
                      <a:pt x="343" y="346"/>
                    </a:lnTo>
                    <a:lnTo>
                      <a:pt x="320" y="351"/>
                    </a:lnTo>
                    <a:lnTo>
                      <a:pt x="296" y="357"/>
                    </a:lnTo>
                    <a:lnTo>
                      <a:pt x="273" y="360"/>
                    </a:lnTo>
                    <a:lnTo>
                      <a:pt x="250" y="362"/>
                    </a:lnTo>
                    <a:lnTo>
                      <a:pt x="227" y="365"/>
                    </a:lnTo>
                    <a:lnTo>
                      <a:pt x="204" y="369"/>
                    </a:lnTo>
                    <a:lnTo>
                      <a:pt x="182" y="374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1" y="380"/>
                    </a:lnTo>
                    <a:lnTo>
                      <a:pt x="160" y="380"/>
                    </a:lnTo>
                    <a:lnTo>
                      <a:pt x="160" y="380"/>
                    </a:lnTo>
                    <a:lnTo>
                      <a:pt x="150" y="385"/>
                    </a:lnTo>
                    <a:lnTo>
                      <a:pt x="139" y="390"/>
                    </a:lnTo>
                    <a:lnTo>
                      <a:pt x="130" y="397"/>
                    </a:lnTo>
                    <a:lnTo>
                      <a:pt x="120" y="404"/>
                    </a:lnTo>
                    <a:lnTo>
                      <a:pt x="112" y="412"/>
                    </a:lnTo>
                    <a:lnTo>
                      <a:pt x="104" y="422"/>
                    </a:lnTo>
                    <a:lnTo>
                      <a:pt x="95" y="432"/>
                    </a:lnTo>
                    <a:lnTo>
                      <a:pt x="88" y="444"/>
                    </a:lnTo>
                    <a:lnTo>
                      <a:pt x="87" y="446"/>
                    </a:lnTo>
                    <a:lnTo>
                      <a:pt x="87" y="446"/>
                    </a:lnTo>
                    <a:lnTo>
                      <a:pt x="86" y="447"/>
                    </a:lnTo>
                    <a:lnTo>
                      <a:pt x="84" y="448"/>
                    </a:lnTo>
                    <a:lnTo>
                      <a:pt x="84" y="448"/>
                    </a:lnTo>
                    <a:lnTo>
                      <a:pt x="86" y="448"/>
                    </a:lnTo>
                    <a:lnTo>
                      <a:pt x="86" y="448"/>
                    </a:lnTo>
                    <a:lnTo>
                      <a:pt x="87" y="447"/>
                    </a:lnTo>
                    <a:lnTo>
                      <a:pt x="86" y="450"/>
                    </a:lnTo>
                    <a:lnTo>
                      <a:pt x="84" y="453"/>
                    </a:lnTo>
                    <a:lnTo>
                      <a:pt x="83" y="454"/>
                    </a:lnTo>
                    <a:lnTo>
                      <a:pt x="81" y="457"/>
                    </a:lnTo>
                    <a:lnTo>
                      <a:pt x="87" y="472"/>
                    </a:lnTo>
                    <a:lnTo>
                      <a:pt x="95" y="485"/>
                    </a:lnTo>
                    <a:lnTo>
                      <a:pt x="107" y="496"/>
                    </a:lnTo>
                    <a:lnTo>
                      <a:pt x="119" y="505"/>
                    </a:lnTo>
                    <a:lnTo>
                      <a:pt x="132" y="514"/>
                    </a:lnTo>
                    <a:lnTo>
                      <a:pt x="141" y="523"/>
                    </a:lnTo>
                    <a:lnTo>
                      <a:pt x="151" y="536"/>
                    </a:lnTo>
                    <a:lnTo>
                      <a:pt x="155" y="550"/>
                    </a:lnTo>
                    <a:lnTo>
                      <a:pt x="157" y="551"/>
                    </a:lnTo>
                    <a:lnTo>
                      <a:pt x="157" y="554"/>
                    </a:lnTo>
                    <a:lnTo>
                      <a:pt x="157" y="555"/>
                    </a:lnTo>
                    <a:lnTo>
                      <a:pt x="155" y="558"/>
                    </a:lnTo>
                    <a:lnTo>
                      <a:pt x="147" y="561"/>
                    </a:lnTo>
                    <a:lnTo>
                      <a:pt x="137" y="564"/>
                    </a:lnTo>
                    <a:lnTo>
                      <a:pt x="127" y="565"/>
                    </a:lnTo>
                    <a:lnTo>
                      <a:pt x="118" y="566"/>
                    </a:lnTo>
                    <a:lnTo>
                      <a:pt x="108" y="568"/>
                    </a:lnTo>
                    <a:lnTo>
                      <a:pt x="98" y="566"/>
                    </a:lnTo>
                    <a:lnTo>
                      <a:pt x="88" y="566"/>
                    </a:lnTo>
                    <a:lnTo>
                      <a:pt x="79" y="564"/>
                    </a:lnTo>
                    <a:lnTo>
                      <a:pt x="0" y="641"/>
                    </a:lnTo>
                    <a:lnTo>
                      <a:pt x="12" y="644"/>
                    </a:lnTo>
                    <a:lnTo>
                      <a:pt x="21" y="646"/>
                    </a:lnTo>
                    <a:lnTo>
                      <a:pt x="32" y="646"/>
                    </a:lnTo>
                    <a:lnTo>
                      <a:pt x="44" y="646"/>
                    </a:lnTo>
                    <a:lnTo>
                      <a:pt x="53" y="643"/>
                    </a:lnTo>
                    <a:lnTo>
                      <a:pt x="63" y="640"/>
                    </a:lnTo>
                    <a:lnTo>
                      <a:pt x="73" y="636"/>
                    </a:lnTo>
                    <a:lnTo>
                      <a:pt x="81" y="632"/>
                    </a:lnTo>
                    <a:lnTo>
                      <a:pt x="107" y="618"/>
                    </a:lnTo>
                    <a:lnTo>
                      <a:pt x="130" y="601"/>
                    </a:lnTo>
                    <a:lnTo>
                      <a:pt x="153" y="583"/>
                    </a:lnTo>
                    <a:lnTo>
                      <a:pt x="174" y="564"/>
                    </a:lnTo>
                    <a:lnTo>
                      <a:pt x="192" y="543"/>
                    </a:lnTo>
                    <a:lnTo>
                      <a:pt x="210" y="521"/>
                    </a:lnTo>
                    <a:lnTo>
                      <a:pt x="224" y="496"/>
                    </a:lnTo>
                    <a:lnTo>
                      <a:pt x="236" y="469"/>
                    </a:lnTo>
                    <a:lnTo>
                      <a:pt x="236" y="462"/>
                    </a:lnTo>
                    <a:lnTo>
                      <a:pt x="232" y="455"/>
                    </a:lnTo>
                    <a:lnTo>
                      <a:pt x="227" y="450"/>
                    </a:lnTo>
                    <a:lnTo>
                      <a:pt x="220" y="446"/>
                    </a:lnTo>
                    <a:lnTo>
                      <a:pt x="217" y="444"/>
                    </a:lnTo>
                    <a:lnTo>
                      <a:pt x="214" y="443"/>
                    </a:lnTo>
                    <a:lnTo>
                      <a:pt x="211" y="440"/>
                    </a:lnTo>
                    <a:lnTo>
                      <a:pt x="208" y="439"/>
                    </a:lnTo>
                    <a:lnTo>
                      <a:pt x="217" y="437"/>
                    </a:lnTo>
                    <a:lnTo>
                      <a:pt x="224" y="436"/>
                    </a:lnTo>
                    <a:lnTo>
                      <a:pt x="231" y="435"/>
                    </a:lnTo>
                    <a:lnTo>
                      <a:pt x="239" y="432"/>
                    </a:lnTo>
                    <a:lnTo>
                      <a:pt x="246" y="430"/>
                    </a:lnTo>
                    <a:lnTo>
                      <a:pt x="253" y="428"/>
                    </a:lnTo>
                    <a:lnTo>
                      <a:pt x="260" y="425"/>
                    </a:lnTo>
                    <a:lnTo>
                      <a:pt x="267" y="422"/>
                    </a:lnTo>
                    <a:lnTo>
                      <a:pt x="281" y="414"/>
                    </a:lnTo>
                    <a:lnTo>
                      <a:pt x="295" y="405"/>
                    </a:lnTo>
                    <a:lnTo>
                      <a:pt x="309" y="397"/>
                    </a:lnTo>
                    <a:lnTo>
                      <a:pt x="323" y="387"/>
                    </a:lnTo>
                    <a:lnTo>
                      <a:pt x="334" y="376"/>
                    </a:lnTo>
                    <a:lnTo>
                      <a:pt x="347" y="367"/>
                    </a:lnTo>
                    <a:lnTo>
                      <a:pt x="358" y="354"/>
                    </a:lnTo>
                    <a:lnTo>
                      <a:pt x="369" y="343"/>
                    </a:lnTo>
                    <a:lnTo>
                      <a:pt x="379" y="364"/>
                    </a:lnTo>
                    <a:lnTo>
                      <a:pt x="391" y="383"/>
                    </a:lnTo>
                    <a:lnTo>
                      <a:pt x="405" y="401"/>
                    </a:lnTo>
                    <a:lnTo>
                      <a:pt x="422" y="418"/>
                    </a:lnTo>
                    <a:lnTo>
                      <a:pt x="439" y="432"/>
                    </a:lnTo>
                    <a:lnTo>
                      <a:pt x="458" y="444"/>
                    </a:lnTo>
                    <a:lnTo>
                      <a:pt x="478" y="454"/>
                    </a:lnTo>
                    <a:lnTo>
                      <a:pt x="499" y="461"/>
                    </a:lnTo>
                    <a:lnTo>
                      <a:pt x="520" y="467"/>
                    </a:lnTo>
                    <a:lnTo>
                      <a:pt x="542" y="469"/>
                    </a:lnTo>
                    <a:lnTo>
                      <a:pt x="563" y="471"/>
                    </a:lnTo>
                    <a:lnTo>
                      <a:pt x="586" y="471"/>
                    </a:lnTo>
                    <a:lnTo>
                      <a:pt x="608" y="469"/>
                    </a:lnTo>
                    <a:lnTo>
                      <a:pt x="632" y="467"/>
                    </a:lnTo>
                    <a:lnTo>
                      <a:pt x="654" y="464"/>
                    </a:lnTo>
                    <a:lnTo>
                      <a:pt x="676" y="458"/>
                    </a:lnTo>
                    <a:lnTo>
                      <a:pt x="688" y="457"/>
                    </a:lnTo>
                    <a:lnTo>
                      <a:pt x="699" y="458"/>
                    </a:lnTo>
                    <a:lnTo>
                      <a:pt x="709" y="462"/>
                    </a:lnTo>
                    <a:lnTo>
                      <a:pt x="717" y="469"/>
                    </a:lnTo>
                    <a:lnTo>
                      <a:pt x="724" y="478"/>
                    </a:lnTo>
                    <a:lnTo>
                      <a:pt x="729" y="489"/>
                    </a:lnTo>
                    <a:lnTo>
                      <a:pt x="732" y="500"/>
                    </a:lnTo>
                    <a:lnTo>
                      <a:pt x="732" y="511"/>
                    </a:lnTo>
                    <a:lnTo>
                      <a:pt x="729" y="535"/>
                    </a:lnTo>
                    <a:lnTo>
                      <a:pt x="722" y="558"/>
                    </a:lnTo>
                    <a:lnTo>
                      <a:pt x="713" y="579"/>
                    </a:lnTo>
                    <a:lnTo>
                      <a:pt x="700" y="600"/>
                    </a:lnTo>
                    <a:lnTo>
                      <a:pt x="688" y="619"/>
                    </a:lnTo>
                    <a:lnTo>
                      <a:pt x="675" y="640"/>
                    </a:lnTo>
                    <a:lnTo>
                      <a:pt x="662" y="661"/>
                    </a:lnTo>
                    <a:lnTo>
                      <a:pt x="653" y="682"/>
                    </a:lnTo>
                    <a:lnTo>
                      <a:pt x="728" y="604"/>
                    </a:lnTo>
                    <a:lnTo>
                      <a:pt x="741" y="576"/>
                    </a:lnTo>
                    <a:lnTo>
                      <a:pt x="759" y="548"/>
                    </a:lnTo>
                    <a:lnTo>
                      <a:pt x="777" y="519"/>
                    </a:lnTo>
                    <a:lnTo>
                      <a:pt x="795" y="490"/>
                    </a:lnTo>
                    <a:lnTo>
                      <a:pt x="806" y="462"/>
                    </a:lnTo>
                    <a:lnTo>
                      <a:pt x="810" y="435"/>
                    </a:lnTo>
                    <a:lnTo>
                      <a:pt x="802" y="407"/>
                    </a:lnTo>
                    <a:lnTo>
                      <a:pt x="780" y="382"/>
                    </a:lnTo>
                    <a:close/>
                  </a:path>
                </a:pathLst>
              </a:custGeom>
              <a:solidFill>
                <a:srgbClr val="FF7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6" name="Oval 186"/>
              <p:cNvSpPr>
                <a:spLocks noChangeArrowheads="1"/>
              </p:cNvSpPr>
              <p:nvPr/>
            </p:nvSpPr>
            <p:spPr bwMode="auto">
              <a:xfrm>
                <a:off x="3932" y="2224"/>
                <a:ext cx="1" cy="1"/>
              </a:xfrm>
              <a:prstGeom prst="ellipse">
                <a:avLst/>
              </a:prstGeom>
              <a:solidFill>
                <a:srgbClr val="FF7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7" name="Freeform 187"/>
              <p:cNvSpPr>
                <a:spLocks/>
              </p:cNvSpPr>
              <p:nvPr/>
            </p:nvSpPr>
            <p:spPr bwMode="auto">
              <a:xfrm>
                <a:off x="3866" y="2212"/>
                <a:ext cx="59" cy="28"/>
              </a:xfrm>
              <a:custGeom>
                <a:avLst/>
                <a:gdLst>
                  <a:gd name="T0" fmla="*/ 117 w 119"/>
                  <a:gd name="T1" fmla="*/ 22 h 55"/>
                  <a:gd name="T2" fmla="*/ 117 w 119"/>
                  <a:gd name="T3" fmla="*/ 22 h 55"/>
                  <a:gd name="T4" fmla="*/ 119 w 119"/>
                  <a:gd name="T5" fmla="*/ 22 h 55"/>
                  <a:gd name="T6" fmla="*/ 119 w 119"/>
                  <a:gd name="T7" fmla="*/ 22 h 55"/>
                  <a:gd name="T8" fmla="*/ 119 w 119"/>
                  <a:gd name="T9" fmla="*/ 22 h 55"/>
                  <a:gd name="T10" fmla="*/ 113 w 119"/>
                  <a:gd name="T11" fmla="*/ 29 h 55"/>
                  <a:gd name="T12" fmla="*/ 107 w 119"/>
                  <a:gd name="T13" fmla="*/ 35 h 55"/>
                  <a:gd name="T14" fmla="*/ 100 w 119"/>
                  <a:gd name="T15" fmla="*/ 42 h 55"/>
                  <a:gd name="T16" fmla="*/ 95 w 119"/>
                  <a:gd name="T17" fmla="*/ 48 h 55"/>
                  <a:gd name="T18" fmla="*/ 92 w 119"/>
                  <a:gd name="T19" fmla="*/ 50 h 55"/>
                  <a:gd name="T20" fmla="*/ 89 w 119"/>
                  <a:gd name="T21" fmla="*/ 51 h 55"/>
                  <a:gd name="T22" fmla="*/ 86 w 119"/>
                  <a:gd name="T23" fmla="*/ 54 h 55"/>
                  <a:gd name="T24" fmla="*/ 84 w 119"/>
                  <a:gd name="T25" fmla="*/ 55 h 55"/>
                  <a:gd name="T26" fmla="*/ 74 w 119"/>
                  <a:gd name="T27" fmla="*/ 47 h 55"/>
                  <a:gd name="T28" fmla="*/ 64 w 119"/>
                  <a:gd name="T29" fmla="*/ 39 h 55"/>
                  <a:gd name="T30" fmla="*/ 54 w 119"/>
                  <a:gd name="T31" fmla="*/ 32 h 55"/>
                  <a:gd name="T32" fmla="*/ 45 w 119"/>
                  <a:gd name="T33" fmla="*/ 25 h 55"/>
                  <a:gd name="T34" fmla="*/ 33 w 119"/>
                  <a:gd name="T35" fmla="*/ 18 h 55"/>
                  <a:gd name="T36" fmla="*/ 22 w 119"/>
                  <a:gd name="T37" fmla="*/ 11 h 55"/>
                  <a:gd name="T38" fmla="*/ 11 w 119"/>
                  <a:gd name="T39" fmla="*/ 5 h 55"/>
                  <a:gd name="T40" fmla="*/ 0 w 119"/>
                  <a:gd name="T41" fmla="*/ 0 h 55"/>
                  <a:gd name="T42" fmla="*/ 15 w 119"/>
                  <a:gd name="T43" fmla="*/ 0 h 55"/>
                  <a:gd name="T44" fmla="*/ 31 w 119"/>
                  <a:gd name="T45" fmla="*/ 0 h 55"/>
                  <a:gd name="T46" fmla="*/ 45 w 119"/>
                  <a:gd name="T47" fmla="*/ 1 h 55"/>
                  <a:gd name="T48" fmla="*/ 60 w 119"/>
                  <a:gd name="T49" fmla="*/ 3 h 55"/>
                  <a:gd name="T50" fmla="*/ 75 w 119"/>
                  <a:gd name="T51" fmla="*/ 7 h 55"/>
                  <a:gd name="T52" fmla="*/ 89 w 119"/>
                  <a:gd name="T53" fmla="*/ 10 h 55"/>
                  <a:gd name="T54" fmla="*/ 103 w 119"/>
                  <a:gd name="T55" fmla="*/ 15 h 55"/>
                  <a:gd name="T56" fmla="*/ 117 w 119"/>
                  <a:gd name="T57" fmla="*/ 22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9" h="55">
                    <a:moveTo>
                      <a:pt x="117" y="22"/>
                    </a:moveTo>
                    <a:lnTo>
                      <a:pt x="117" y="22"/>
                    </a:lnTo>
                    <a:lnTo>
                      <a:pt x="119" y="22"/>
                    </a:lnTo>
                    <a:lnTo>
                      <a:pt x="119" y="22"/>
                    </a:lnTo>
                    <a:lnTo>
                      <a:pt x="119" y="22"/>
                    </a:lnTo>
                    <a:lnTo>
                      <a:pt x="113" y="29"/>
                    </a:lnTo>
                    <a:lnTo>
                      <a:pt x="107" y="35"/>
                    </a:lnTo>
                    <a:lnTo>
                      <a:pt x="100" y="42"/>
                    </a:lnTo>
                    <a:lnTo>
                      <a:pt x="95" y="48"/>
                    </a:lnTo>
                    <a:lnTo>
                      <a:pt x="92" y="50"/>
                    </a:lnTo>
                    <a:lnTo>
                      <a:pt x="89" y="51"/>
                    </a:lnTo>
                    <a:lnTo>
                      <a:pt x="86" y="54"/>
                    </a:lnTo>
                    <a:lnTo>
                      <a:pt x="84" y="55"/>
                    </a:lnTo>
                    <a:lnTo>
                      <a:pt x="74" y="47"/>
                    </a:lnTo>
                    <a:lnTo>
                      <a:pt x="64" y="39"/>
                    </a:lnTo>
                    <a:lnTo>
                      <a:pt x="54" y="32"/>
                    </a:lnTo>
                    <a:lnTo>
                      <a:pt x="45" y="25"/>
                    </a:lnTo>
                    <a:lnTo>
                      <a:pt x="33" y="18"/>
                    </a:lnTo>
                    <a:lnTo>
                      <a:pt x="22" y="11"/>
                    </a:lnTo>
                    <a:lnTo>
                      <a:pt x="11" y="5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31" y="0"/>
                    </a:lnTo>
                    <a:lnTo>
                      <a:pt x="45" y="1"/>
                    </a:lnTo>
                    <a:lnTo>
                      <a:pt x="60" y="3"/>
                    </a:lnTo>
                    <a:lnTo>
                      <a:pt x="75" y="7"/>
                    </a:lnTo>
                    <a:lnTo>
                      <a:pt x="89" y="10"/>
                    </a:lnTo>
                    <a:lnTo>
                      <a:pt x="103" y="15"/>
                    </a:lnTo>
                    <a:lnTo>
                      <a:pt x="117" y="22"/>
                    </a:lnTo>
                    <a:close/>
                  </a:path>
                </a:pathLst>
              </a:custGeom>
              <a:solidFill>
                <a:srgbClr val="FF7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8" name="Freeform 188"/>
              <p:cNvSpPr>
                <a:spLocks/>
              </p:cNvSpPr>
              <p:nvPr/>
            </p:nvSpPr>
            <p:spPr bwMode="auto">
              <a:xfrm>
                <a:off x="3652" y="2143"/>
                <a:ext cx="105" cy="63"/>
              </a:xfrm>
              <a:custGeom>
                <a:avLst/>
                <a:gdLst>
                  <a:gd name="T0" fmla="*/ 124 w 211"/>
                  <a:gd name="T1" fmla="*/ 115 h 124"/>
                  <a:gd name="T2" fmla="*/ 108 w 211"/>
                  <a:gd name="T3" fmla="*/ 113 h 124"/>
                  <a:gd name="T4" fmla="*/ 92 w 211"/>
                  <a:gd name="T5" fmla="*/ 115 h 124"/>
                  <a:gd name="T6" fmla="*/ 77 w 211"/>
                  <a:gd name="T7" fmla="*/ 117 h 124"/>
                  <a:gd name="T8" fmla="*/ 62 w 211"/>
                  <a:gd name="T9" fmla="*/ 120 h 124"/>
                  <a:gd name="T10" fmla="*/ 46 w 211"/>
                  <a:gd name="T11" fmla="*/ 123 h 124"/>
                  <a:gd name="T12" fmla="*/ 31 w 211"/>
                  <a:gd name="T13" fmla="*/ 124 h 124"/>
                  <a:gd name="T14" fmla="*/ 15 w 211"/>
                  <a:gd name="T15" fmla="*/ 123 h 124"/>
                  <a:gd name="T16" fmla="*/ 0 w 211"/>
                  <a:gd name="T17" fmla="*/ 119 h 124"/>
                  <a:gd name="T18" fmla="*/ 14 w 211"/>
                  <a:gd name="T19" fmla="*/ 106 h 124"/>
                  <a:gd name="T20" fmla="*/ 25 w 211"/>
                  <a:gd name="T21" fmla="*/ 92 h 124"/>
                  <a:gd name="T22" fmla="*/ 36 w 211"/>
                  <a:gd name="T23" fmla="*/ 79 h 124"/>
                  <a:gd name="T24" fmla="*/ 46 w 211"/>
                  <a:gd name="T25" fmla="*/ 63 h 124"/>
                  <a:gd name="T26" fmla="*/ 53 w 211"/>
                  <a:gd name="T27" fmla="*/ 48 h 124"/>
                  <a:gd name="T28" fmla="*/ 59 w 211"/>
                  <a:gd name="T29" fmla="*/ 33 h 124"/>
                  <a:gd name="T30" fmla="*/ 62 w 211"/>
                  <a:gd name="T31" fmla="*/ 16 h 124"/>
                  <a:gd name="T32" fmla="*/ 63 w 211"/>
                  <a:gd name="T33" fmla="*/ 0 h 124"/>
                  <a:gd name="T34" fmla="*/ 87 w 211"/>
                  <a:gd name="T35" fmla="*/ 6 h 124"/>
                  <a:gd name="T36" fmla="*/ 110 w 211"/>
                  <a:gd name="T37" fmla="*/ 16 h 124"/>
                  <a:gd name="T38" fmla="*/ 131 w 211"/>
                  <a:gd name="T39" fmla="*/ 29 h 124"/>
                  <a:gd name="T40" fmla="*/ 152 w 211"/>
                  <a:gd name="T41" fmla="*/ 44 h 124"/>
                  <a:gd name="T42" fmla="*/ 170 w 211"/>
                  <a:gd name="T43" fmla="*/ 61 h 124"/>
                  <a:gd name="T44" fmla="*/ 186 w 211"/>
                  <a:gd name="T45" fmla="*/ 80 h 124"/>
                  <a:gd name="T46" fmla="*/ 200 w 211"/>
                  <a:gd name="T47" fmla="*/ 101 h 124"/>
                  <a:gd name="T48" fmla="*/ 211 w 211"/>
                  <a:gd name="T49" fmla="*/ 122 h 124"/>
                  <a:gd name="T50" fmla="*/ 200 w 211"/>
                  <a:gd name="T51" fmla="*/ 120 h 124"/>
                  <a:gd name="T52" fmla="*/ 190 w 211"/>
                  <a:gd name="T53" fmla="*/ 120 h 124"/>
                  <a:gd name="T54" fmla="*/ 179 w 211"/>
                  <a:gd name="T55" fmla="*/ 119 h 124"/>
                  <a:gd name="T56" fmla="*/ 168 w 211"/>
                  <a:gd name="T57" fmla="*/ 117 h 124"/>
                  <a:gd name="T58" fmla="*/ 158 w 211"/>
                  <a:gd name="T59" fmla="*/ 117 h 124"/>
                  <a:gd name="T60" fmla="*/ 147 w 211"/>
                  <a:gd name="T61" fmla="*/ 116 h 124"/>
                  <a:gd name="T62" fmla="*/ 136 w 211"/>
                  <a:gd name="T63" fmla="*/ 116 h 124"/>
                  <a:gd name="T64" fmla="*/ 124 w 211"/>
                  <a:gd name="T65" fmla="*/ 11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124">
                    <a:moveTo>
                      <a:pt x="124" y="115"/>
                    </a:moveTo>
                    <a:lnTo>
                      <a:pt x="108" y="113"/>
                    </a:lnTo>
                    <a:lnTo>
                      <a:pt x="92" y="115"/>
                    </a:lnTo>
                    <a:lnTo>
                      <a:pt x="77" y="117"/>
                    </a:lnTo>
                    <a:lnTo>
                      <a:pt x="62" y="120"/>
                    </a:lnTo>
                    <a:lnTo>
                      <a:pt x="46" y="123"/>
                    </a:lnTo>
                    <a:lnTo>
                      <a:pt x="31" y="124"/>
                    </a:lnTo>
                    <a:lnTo>
                      <a:pt x="15" y="123"/>
                    </a:lnTo>
                    <a:lnTo>
                      <a:pt x="0" y="119"/>
                    </a:lnTo>
                    <a:lnTo>
                      <a:pt x="14" y="106"/>
                    </a:lnTo>
                    <a:lnTo>
                      <a:pt x="25" y="92"/>
                    </a:lnTo>
                    <a:lnTo>
                      <a:pt x="36" y="79"/>
                    </a:lnTo>
                    <a:lnTo>
                      <a:pt x="46" y="63"/>
                    </a:lnTo>
                    <a:lnTo>
                      <a:pt x="53" y="48"/>
                    </a:lnTo>
                    <a:lnTo>
                      <a:pt x="59" y="33"/>
                    </a:lnTo>
                    <a:lnTo>
                      <a:pt x="62" y="16"/>
                    </a:lnTo>
                    <a:lnTo>
                      <a:pt x="63" y="0"/>
                    </a:lnTo>
                    <a:lnTo>
                      <a:pt x="87" y="6"/>
                    </a:lnTo>
                    <a:lnTo>
                      <a:pt x="110" y="16"/>
                    </a:lnTo>
                    <a:lnTo>
                      <a:pt x="131" y="29"/>
                    </a:lnTo>
                    <a:lnTo>
                      <a:pt x="152" y="44"/>
                    </a:lnTo>
                    <a:lnTo>
                      <a:pt x="170" y="61"/>
                    </a:lnTo>
                    <a:lnTo>
                      <a:pt x="186" y="80"/>
                    </a:lnTo>
                    <a:lnTo>
                      <a:pt x="200" y="101"/>
                    </a:lnTo>
                    <a:lnTo>
                      <a:pt x="211" y="122"/>
                    </a:lnTo>
                    <a:lnTo>
                      <a:pt x="200" y="120"/>
                    </a:lnTo>
                    <a:lnTo>
                      <a:pt x="190" y="120"/>
                    </a:lnTo>
                    <a:lnTo>
                      <a:pt x="179" y="119"/>
                    </a:lnTo>
                    <a:lnTo>
                      <a:pt x="168" y="117"/>
                    </a:lnTo>
                    <a:lnTo>
                      <a:pt x="158" y="117"/>
                    </a:lnTo>
                    <a:lnTo>
                      <a:pt x="147" y="116"/>
                    </a:lnTo>
                    <a:lnTo>
                      <a:pt x="136" y="116"/>
                    </a:lnTo>
                    <a:lnTo>
                      <a:pt x="124" y="115"/>
                    </a:lnTo>
                    <a:close/>
                  </a:path>
                </a:pathLst>
              </a:custGeom>
              <a:solidFill>
                <a:srgbClr val="FF7F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69" name="Freeform 189"/>
              <p:cNvSpPr>
                <a:spLocks/>
              </p:cNvSpPr>
              <p:nvPr/>
            </p:nvSpPr>
            <p:spPr bwMode="auto">
              <a:xfrm>
                <a:off x="3635" y="2134"/>
                <a:ext cx="44" cy="82"/>
              </a:xfrm>
              <a:custGeom>
                <a:avLst/>
                <a:gdLst>
                  <a:gd name="T0" fmla="*/ 78 w 89"/>
                  <a:gd name="T1" fmla="*/ 0 h 164"/>
                  <a:gd name="T2" fmla="*/ 39 w 89"/>
                  <a:gd name="T3" fmla="*/ 41 h 164"/>
                  <a:gd name="T4" fmla="*/ 46 w 89"/>
                  <a:gd name="T5" fmla="*/ 60 h 164"/>
                  <a:gd name="T6" fmla="*/ 53 w 89"/>
                  <a:gd name="T7" fmla="*/ 80 h 164"/>
                  <a:gd name="T8" fmla="*/ 54 w 89"/>
                  <a:gd name="T9" fmla="*/ 99 h 164"/>
                  <a:gd name="T10" fmla="*/ 50 w 89"/>
                  <a:gd name="T11" fmla="*/ 118 h 164"/>
                  <a:gd name="T12" fmla="*/ 47 w 89"/>
                  <a:gd name="T13" fmla="*/ 120 h 164"/>
                  <a:gd name="T14" fmla="*/ 44 w 89"/>
                  <a:gd name="T15" fmla="*/ 121 h 164"/>
                  <a:gd name="T16" fmla="*/ 41 w 89"/>
                  <a:gd name="T17" fmla="*/ 124 h 164"/>
                  <a:gd name="T18" fmla="*/ 39 w 89"/>
                  <a:gd name="T19" fmla="*/ 125 h 164"/>
                  <a:gd name="T20" fmla="*/ 0 w 89"/>
                  <a:gd name="T21" fmla="*/ 164 h 164"/>
                  <a:gd name="T22" fmla="*/ 21 w 89"/>
                  <a:gd name="T23" fmla="*/ 155 h 164"/>
                  <a:gd name="T24" fmla="*/ 39 w 89"/>
                  <a:gd name="T25" fmla="*/ 145 h 164"/>
                  <a:gd name="T26" fmla="*/ 53 w 89"/>
                  <a:gd name="T27" fmla="*/ 134 h 164"/>
                  <a:gd name="T28" fmla="*/ 64 w 89"/>
                  <a:gd name="T29" fmla="*/ 124 h 164"/>
                  <a:gd name="T30" fmla="*/ 71 w 89"/>
                  <a:gd name="T31" fmla="*/ 116 h 164"/>
                  <a:gd name="T32" fmla="*/ 78 w 89"/>
                  <a:gd name="T33" fmla="*/ 107 h 164"/>
                  <a:gd name="T34" fmla="*/ 81 w 89"/>
                  <a:gd name="T35" fmla="*/ 103 h 164"/>
                  <a:gd name="T36" fmla="*/ 82 w 89"/>
                  <a:gd name="T37" fmla="*/ 100 h 164"/>
                  <a:gd name="T38" fmla="*/ 85 w 89"/>
                  <a:gd name="T39" fmla="*/ 91 h 164"/>
                  <a:gd name="T40" fmla="*/ 89 w 89"/>
                  <a:gd name="T41" fmla="*/ 64 h 164"/>
                  <a:gd name="T42" fmla="*/ 89 w 89"/>
                  <a:gd name="T43" fmla="*/ 32 h 164"/>
                  <a:gd name="T44" fmla="*/ 78 w 89"/>
                  <a:gd name="T45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9" h="164">
                    <a:moveTo>
                      <a:pt x="78" y="0"/>
                    </a:moveTo>
                    <a:lnTo>
                      <a:pt x="39" y="41"/>
                    </a:lnTo>
                    <a:lnTo>
                      <a:pt x="46" y="60"/>
                    </a:lnTo>
                    <a:lnTo>
                      <a:pt x="53" y="80"/>
                    </a:lnTo>
                    <a:lnTo>
                      <a:pt x="54" y="99"/>
                    </a:lnTo>
                    <a:lnTo>
                      <a:pt x="50" y="118"/>
                    </a:lnTo>
                    <a:lnTo>
                      <a:pt x="47" y="120"/>
                    </a:lnTo>
                    <a:lnTo>
                      <a:pt x="44" y="121"/>
                    </a:lnTo>
                    <a:lnTo>
                      <a:pt x="41" y="124"/>
                    </a:lnTo>
                    <a:lnTo>
                      <a:pt x="39" y="125"/>
                    </a:lnTo>
                    <a:lnTo>
                      <a:pt x="0" y="164"/>
                    </a:lnTo>
                    <a:lnTo>
                      <a:pt x="21" y="155"/>
                    </a:lnTo>
                    <a:lnTo>
                      <a:pt x="39" y="145"/>
                    </a:lnTo>
                    <a:lnTo>
                      <a:pt x="53" y="134"/>
                    </a:lnTo>
                    <a:lnTo>
                      <a:pt x="64" y="124"/>
                    </a:lnTo>
                    <a:lnTo>
                      <a:pt x="71" y="116"/>
                    </a:lnTo>
                    <a:lnTo>
                      <a:pt x="78" y="107"/>
                    </a:lnTo>
                    <a:lnTo>
                      <a:pt x="81" y="103"/>
                    </a:lnTo>
                    <a:lnTo>
                      <a:pt x="82" y="100"/>
                    </a:lnTo>
                    <a:lnTo>
                      <a:pt x="85" y="91"/>
                    </a:lnTo>
                    <a:lnTo>
                      <a:pt x="89" y="64"/>
                    </a:lnTo>
                    <a:lnTo>
                      <a:pt x="89" y="32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0" name="Freeform 190"/>
              <p:cNvSpPr>
                <a:spLocks/>
              </p:cNvSpPr>
              <p:nvPr/>
            </p:nvSpPr>
            <p:spPr bwMode="auto">
              <a:xfrm>
                <a:off x="3642" y="2241"/>
                <a:ext cx="128" cy="51"/>
              </a:xfrm>
              <a:custGeom>
                <a:avLst/>
                <a:gdLst>
                  <a:gd name="T0" fmla="*/ 255 w 257"/>
                  <a:gd name="T1" fmla="*/ 25 h 103"/>
                  <a:gd name="T2" fmla="*/ 254 w 257"/>
                  <a:gd name="T3" fmla="*/ 27 h 103"/>
                  <a:gd name="T4" fmla="*/ 254 w 257"/>
                  <a:gd name="T5" fmla="*/ 27 h 103"/>
                  <a:gd name="T6" fmla="*/ 254 w 257"/>
                  <a:gd name="T7" fmla="*/ 27 h 103"/>
                  <a:gd name="T8" fmla="*/ 255 w 257"/>
                  <a:gd name="T9" fmla="*/ 25 h 103"/>
                  <a:gd name="T10" fmla="*/ 257 w 257"/>
                  <a:gd name="T11" fmla="*/ 20 h 103"/>
                  <a:gd name="T12" fmla="*/ 254 w 257"/>
                  <a:gd name="T13" fmla="*/ 14 h 103"/>
                  <a:gd name="T14" fmla="*/ 250 w 257"/>
                  <a:gd name="T15" fmla="*/ 10 h 103"/>
                  <a:gd name="T16" fmla="*/ 244 w 257"/>
                  <a:gd name="T17" fmla="*/ 7 h 103"/>
                  <a:gd name="T18" fmla="*/ 237 w 257"/>
                  <a:gd name="T19" fmla="*/ 4 h 103"/>
                  <a:gd name="T20" fmla="*/ 230 w 257"/>
                  <a:gd name="T21" fmla="*/ 3 h 103"/>
                  <a:gd name="T22" fmla="*/ 224 w 257"/>
                  <a:gd name="T23" fmla="*/ 2 h 103"/>
                  <a:gd name="T24" fmla="*/ 219 w 257"/>
                  <a:gd name="T25" fmla="*/ 2 h 103"/>
                  <a:gd name="T26" fmla="*/ 196 w 257"/>
                  <a:gd name="T27" fmla="*/ 0 h 103"/>
                  <a:gd name="T28" fmla="*/ 173 w 257"/>
                  <a:gd name="T29" fmla="*/ 0 h 103"/>
                  <a:gd name="T30" fmla="*/ 150 w 257"/>
                  <a:gd name="T31" fmla="*/ 2 h 103"/>
                  <a:gd name="T32" fmla="*/ 129 w 257"/>
                  <a:gd name="T33" fmla="*/ 4 h 103"/>
                  <a:gd name="T34" fmla="*/ 107 w 257"/>
                  <a:gd name="T35" fmla="*/ 7 h 103"/>
                  <a:gd name="T36" fmla="*/ 85 w 257"/>
                  <a:gd name="T37" fmla="*/ 10 h 103"/>
                  <a:gd name="T38" fmla="*/ 61 w 257"/>
                  <a:gd name="T39" fmla="*/ 13 h 103"/>
                  <a:gd name="T40" fmla="*/ 39 w 257"/>
                  <a:gd name="T41" fmla="*/ 15 h 103"/>
                  <a:gd name="T42" fmla="*/ 0 w 257"/>
                  <a:gd name="T43" fmla="*/ 54 h 103"/>
                  <a:gd name="T44" fmla="*/ 22 w 257"/>
                  <a:gd name="T45" fmla="*/ 52 h 103"/>
                  <a:gd name="T46" fmla="*/ 44 w 257"/>
                  <a:gd name="T47" fmla="*/ 49 h 103"/>
                  <a:gd name="T48" fmla="*/ 68 w 257"/>
                  <a:gd name="T49" fmla="*/ 45 h 103"/>
                  <a:gd name="T50" fmla="*/ 90 w 257"/>
                  <a:gd name="T51" fmla="*/ 42 h 103"/>
                  <a:gd name="T52" fmla="*/ 113 w 257"/>
                  <a:gd name="T53" fmla="*/ 39 h 103"/>
                  <a:gd name="T54" fmla="*/ 135 w 257"/>
                  <a:gd name="T55" fmla="*/ 38 h 103"/>
                  <a:gd name="T56" fmla="*/ 157 w 257"/>
                  <a:gd name="T57" fmla="*/ 39 h 103"/>
                  <a:gd name="T58" fmla="*/ 180 w 257"/>
                  <a:gd name="T59" fmla="*/ 40 h 103"/>
                  <a:gd name="T60" fmla="*/ 195 w 257"/>
                  <a:gd name="T61" fmla="*/ 43 h 103"/>
                  <a:gd name="T62" fmla="*/ 206 w 257"/>
                  <a:gd name="T63" fmla="*/ 46 h 103"/>
                  <a:gd name="T64" fmla="*/ 213 w 257"/>
                  <a:gd name="T65" fmla="*/ 50 h 103"/>
                  <a:gd name="T66" fmla="*/ 212 w 257"/>
                  <a:gd name="T67" fmla="*/ 53 h 103"/>
                  <a:gd name="T68" fmla="*/ 206 w 257"/>
                  <a:gd name="T69" fmla="*/ 56 h 103"/>
                  <a:gd name="T70" fmla="*/ 202 w 257"/>
                  <a:gd name="T71" fmla="*/ 58 h 103"/>
                  <a:gd name="T72" fmla="*/ 198 w 257"/>
                  <a:gd name="T73" fmla="*/ 61 h 103"/>
                  <a:gd name="T74" fmla="*/ 192 w 257"/>
                  <a:gd name="T75" fmla="*/ 63 h 103"/>
                  <a:gd name="T76" fmla="*/ 153 w 257"/>
                  <a:gd name="T77" fmla="*/ 103 h 103"/>
                  <a:gd name="T78" fmla="*/ 167 w 257"/>
                  <a:gd name="T79" fmla="*/ 99 h 103"/>
                  <a:gd name="T80" fmla="*/ 184 w 257"/>
                  <a:gd name="T81" fmla="*/ 89 h 103"/>
                  <a:gd name="T82" fmla="*/ 201 w 257"/>
                  <a:gd name="T83" fmla="*/ 77 h 103"/>
                  <a:gd name="T84" fmla="*/ 216 w 257"/>
                  <a:gd name="T85" fmla="*/ 64 h 103"/>
                  <a:gd name="T86" fmla="*/ 230 w 257"/>
                  <a:gd name="T87" fmla="*/ 50 h 103"/>
                  <a:gd name="T88" fmla="*/ 243 w 257"/>
                  <a:gd name="T89" fmla="*/ 38 h 103"/>
                  <a:gd name="T90" fmla="*/ 251 w 257"/>
                  <a:gd name="T91" fmla="*/ 29 h 103"/>
                  <a:gd name="T92" fmla="*/ 255 w 257"/>
                  <a:gd name="T93" fmla="*/ 25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57" h="103">
                    <a:moveTo>
                      <a:pt x="255" y="25"/>
                    </a:moveTo>
                    <a:lnTo>
                      <a:pt x="254" y="27"/>
                    </a:lnTo>
                    <a:lnTo>
                      <a:pt x="254" y="27"/>
                    </a:lnTo>
                    <a:lnTo>
                      <a:pt x="254" y="27"/>
                    </a:lnTo>
                    <a:lnTo>
                      <a:pt x="255" y="25"/>
                    </a:lnTo>
                    <a:lnTo>
                      <a:pt x="257" y="20"/>
                    </a:lnTo>
                    <a:lnTo>
                      <a:pt x="254" y="14"/>
                    </a:lnTo>
                    <a:lnTo>
                      <a:pt x="250" y="10"/>
                    </a:lnTo>
                    <a:lnTo>
                      <a:pt x="244" y="7"/>
                    </a:lnTo>
                    <a:lnTo>
                      <a:pt x="237" y="4"/>
                    </a:lnTo>
                    <a:lnTo>
                      <a:pt x="230" y="3"/>
                    </a:lnTo>
                    <a:lnTo>
                      <a:pt x="224" y="2"/>
                    </a:lnTo>
                    <a:lnTo>
                      <a:pt x="219" y="2"/>
                    </a:lnTo>
                    <a:lnTo>
                      <a:pt x="196" y="0"/>
                    </a:lnTo>
                    <a:lnTo>
                      <a:pt x="173" y="0"/>
                    </a:lnTo>
                    <a:lnTo>
                      <a:pt x="150" y="2"/>
                    </a:lnTo>
                    <a:lnTo>
                      <a:pt x="129" y="4"/>
                    </a:lnTo>
                    <a:lnTo>
                      <a:pt x="107" y="7"/>
                    </a:lnTo>
                    <a:lnTo>
                      <a:pt x="85" y="10"/>
                    </a:lnTo>
                    <a:lnTo>
                      <a:pt x="61" y="13"/>
                    </a:lnTo>
                    <a:lnTo>
                      <a:pt x="39" y="15"/>
                    </a:lnTo>
                    <a:lnTo>
                      <a:pt x="0" y="54"/>
                    </a:lnTo>
                    <a:lnTo>
                      <a:pt x="22" y="52"/>
                    </a:lnTo>
                    <a:lnTo>
                      <a:pt x="44" y="49"/>
                    </a:lnTo>
                    <a:lnTo>
                      <a:pt x="68" y="45"/>
                    </a:lnTo>
                    <a:lnTo>
                      <a:pt x="90" y="42"/>
                    </a:lnTo>
                    <a:lnTo>
                      <a:pt x="113" y="39"/>
                    </a:lnTo>
                    <a:lnTo>
                      <a:pt x="135" y="38"/>
                    </a:lnTo>
                    <a:lnTo>
                      <a:pt x="157" y="39"/>
                    </a:lnTo>
                    <a:lnTo>
                      <a:pt x="180" y="40"/>
                    </a:lnTo>
                    <a:lnTo>
                      <a:pt x="195" y="43"/>
                    </a:lnTo>
                    <a:lnTo>
                      <a:pt x="206" y="46"/>
                    </a:lnTo>
                    <a:lnTo>
                      <a:pt x="213" y="50"/>
                    </a:lnTo>
                    <a:lnTo>
                      <a:pt x="212" y="53"/>
                    </a:lnTo>
                    <a:lnTo>
                      <a:pt x="206" y="56"/>
                    </a:lnTo>
                    <a:lnTo>
                      <a:pt x="202" y="58"/>
                    </a:lnTo>
                    <a:lnTo>
                      <a:pt x="198" y="61"/>
                    </a:lnTo>
                    <a:lnTo>
                      <a:pt x="192" y="63"/>
                    </a:lnTo>
                    <a:lnTo>
                      <a:pt x="153" y="103"/>
                    </a:lnTo>
                    <a:lnTo>
                      <a:pt x="167" y="99"/>
                    </a:lnTo>
                    <a:lnTo>
                      <a:pt x="184" y="89"/>
                    </a:lnTo>
                    <a:lnTo>
                      <a:pt x="201" y="77"/>
                    </a:lnTo>
                    <a:lnTo>
                      <a:pt x="216" y="64"/>
                    </a:lnTo>
                    <a:lnTo>
                      <a:pt x="230" y="50"/>
                    </a:lnTo>
                    <a:lnTo>
                      <a:pt x="243" y="38"/>
                    </a:lnTo>
                    <a:lnTo>
                      <a:pt x="251" y="29"/>
                    </a:lnTo>
                    <a:lnTo>
                      <a:pt x="255" y="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1" name="Freeform 191"/>
              <p:cNvSpPr>
                <a:spLocks/>
              </p:cNvSpPr>
              <p:nvPr/>
            </p:nvSpPr>
            <p:spPr bwMode="auto">
              <a:xfrm>
                <a:off x="3762" y="2282"/>
                <a:ext cx="172" cy="136"/>
              </a:xfrm>
              <a:custGeom>
                <a:avLst/>
                <a:gdLst>
                  <a:gd name="T0" fmla="*/ 39 w 345"/>
                  <a:gd name="T1" fmla="*/ 0 h 272"/>
                  <a:gd name="T2" fmla="*/ 46 w 345"/>
                  <a:gd name="T3" fmla="*/ 24 h 272"/>
                  <a:gd name="T4" fmla="*/ 56 w 345"/>
                  <a:gd name="T5" fmla="*/ 42 h 272"/>
                  <a:gd name="T6" fmla="*/ 68 w 345"/>
                  <a:gd name="T7" fmla="*/ 57 h 272"/>
                  <a:gd name="T8" fmla="*/ 84 w 345"/>
                  <a:gd name="T9" fmla="*/ 68 h 272"/>
                  <a:gd name="T10" fmla="*/ 102 w 345"/>
                  <a:gd name="T11" fmla="*/ 76 h 272"/>
                  <a:gd name="T12" fmla="*/ 121 w 345"/>
                  <a:gd name="T13" fmla="*/ 82 h 272"/>
                  <a:gd name="T14" fmla="*/ 142 w 345"/>
                  <a:gd name="T15" fmla="*/ 86 h 272"/>
                  <a:gd name="T16" fmla="*/ 165 w 345"/>
                  <a:gd name="T17" fmla="*/ 87 h 272"/>
                  <a:gd name="T18" fmla="*/ 188 w 345"/>
                  <a:gd name="T19" fmla="*/ 86 h 272"/>
                  <a:gd name="T20" fmla="*/ 212 w 345"/>
                  <a:gd name="T21" fmla="*/ 85 h 272"/>
                  <a:gd name="T22" fmla="*/ 236 w 345"/>
                  <a:gd name="T23" fmla="*/ 82 h 272"/>
                  <a:gd name="T24" fmla="*/ 260 w 345"/>
                  <a:gd name="T25" fmla="*/ 79 h 272"/>
                  <a:gd name="T26" fmla="*/ 282 w 345"/>
                  <a:gd name="T27" fmla="*/ 76 h 272"/>
                  <a:gd name="T28" fmla="*/ 304 w 345"/>
                  <a:gd name="T29" fmla="*/ 74 h 272"/>
                  <a:gd name="T30" fmla="*/ 325 w 345"/>
                  <a:gd name="T31" fmla="*/ 72 h 272"/>
                  <a:gd name="T32" fmla="*/ 345 w 345"/>
                  <a:gd name="T33" fmla="*/ 71 h 272"/>
                  <a:gd name="T34" fmla="*/ 334 w 345"/>
                  <a:gd name="T35" fmla="*/ 89 h 272"/>
                  <a:gd name="T36" fmla="*/ 321 w 345"/>
                  <a:gd name="T37" fmla="*/ 110 h 272"/>
                  <a:gd name="T38" fmla="*/ 311 w 345"/>
                  <a:gd name="T39" fmla="*/ 131 h 272"/>
                  <a:gd name="T40" fmla="*/ 304 w 345"/>
                  <a:gd name="T41" fmla="*/ 151 h 272"/>
                  <a:gd name="T42" fmla="*/ 300 w 345"/>
                  <a:gd name="T43" fmla="*/ 174 h 272"/>
                  <a:gd name="T44" fmla="*/ 301 w 345"/>
                  <a:gd name="T45" fmla="*/ 194 h 272"/>
                  <a:gd name="T46" fmla="*/ 308 w 345"/>
                  <a:gd name="T47" fmla="*/ 215 h 272"/>
                  <a:gd name="T48" fmla="*/ 322 w 345"/>
                  <a:gd name="T49" fmla="*/ 233 h 272"/>
                  <a:gd name="T50" fmla="*/ 282 w 345"/>
                  <a:gd name="T51" fmla="*/ 272 h 272"/>
                  <a:gd name="T52" fmla="*/ 268 w 345"/>
                  <a:gd name="T53" fmla="*/ 254 h 272"/>
                  <a:gd name="T54" fmla="*/ 261 w 345"/>
                  <a:gd name="T55" fmla="*/ 233 h 272"/>
                  <a:gd name="T56" fmla="*/ 260 w 345"/>
                  <a:gd name="T57" fmla="*/ 212 h 272"/>
                  <a:gd name="T58" fmla="*/ 265 w 345"/>
                  <a:gd name="T59" fmla="*/ 192 h 272"/>
                  <a:gd name="T60" fmla="*/ 272 w 345"/>
                  <a:gd name="T61" fmla="*/ 169 h 272"/>
                  <a:gd name="T62" fmla="*/ 283 w 345"/>
                  <a:gd name="T63" fmla="*/ 149 h 272"/>
                  <a:gd name="T64" fmla="*/ 294 w 345"/>
                  <a:gd name="T65" fmla="*/ 129 h 272"/>
                  <a:gd name="T66" fmla="*/ 306 w 345"/>
                  <a:gd name="T67" fmla="*/ 110 h 272"/>
                  <a:gd name="T68" fmla="*/ 286 w 345"/>
                  <a:gd name="T69" fmla="*/ 111 h 272"/>
                  <a:gd name="T70" fmla="*/ 265 w 345"/>
                  <a:gd name="T71" fmla="*/ 112 h 272"/>
                  <a:gd name="T72" fmla="*/ 243 w 345"/>
                  <a:gd name="T73" fmla="*/ 115 h 272"/>
                  <a:gd name="T74" fmla="*/ 220 w 345"/>
                  <a:gd name="T75" fmla="*/ 118 h 272"/>
                  <a:gd name="T76" fmla="*/ 197 w 345"/>
                  <a:gd name="T77" fmla="*/ 121 h 272"/>
                  <a:gd name="T78" fmla="*/ 172 w 345"/>
                  <a:gd name="T79" fmla="*/ 124 h 272"/>
                  <a:gd name="T80" fmla="*/ 148 w 345"/>
                  <a:gd name="T81" fmla="*/ 125 h 272"/>
                  <a:gd name="T82" fmla="*/ 125 w 345"/>
                  <a:gd name="T83" fmla="*/ 125 h 272"/>
                  <a:gd name="T84" fmla="*/ 103 w 345"/>
                  <a:gd name="T85" fmla="*/ 125 h 272"/>
                  <a:gd name="T86" fmla="*/ 81 w 345"/>
                  <a:gd name="T87" fmla="*/ 121 h 272"/>
                  <a:gd name="T88" fmla="*/ 61 w 345"/>
                  <a:gd name="T89" fmla="*/ 115 h 272"/>
                  <a:gd name="T90" fmla="*/ 44 w 345"/>
                  <a:gd name="T91" fmla="*/ 107 h 272"/>
                  <a:gd name="T92" fmla="*/ 29 w 345"/>
                  <a:gd name="T93" fmla="*/ 96 h 272"/>
                  <a:gd name="T94" fmla="*/ 15 w 345"/>
                  <a:gd name="T95" fmla="*/ 82 h 272"/>
                  <a:gd name="T96" fmla="*/ 5 w 345"/>
                  <a:gd name="T97" fmla="*/ 63 h 272"/>
                  <a:gd name="T98" fmla="*/ 0 w 345"/>
                  <a:gd name="T99" fmla="*/ 40 h 272"/>
                  <a:gd name="T100" fmla="*/ 39 w 345"/>
                  <a:gd name="T101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5" h="272">
                    <a:moveTo>
                      <a:pt x="39" y="0"/>
                    </a:moveTo>
                    <a:lnTo>
                      <a:pt x="46" y="24"/>
                    </a:lnTo>
                    <a:lnTo>
                      <a:pt x="56" y="42"/>
                    </a:lnTo>
                    <a:lnTo>
                      <a:pt x="68" y="57"/>
                    </a:lnTo>
                    <a:lnTo>
                      <a:pt x="84" y="68"/>
                    </a:lnTo>
                    <a:lnTo>
                      <a:pt x="102" y="76"/>
                    </a:lnTo>
                    <a:lnTo>
                      <a:pt x="121" y="82"/>
                    </a:lnTo>
                    <a:lnTo>
                      <a:pt x="142" y="86"/>
                    </a:lnTo>
                    <a:lnTo>
                      <a:pt x="165" y="87"/>
                    </a:lnTo>
                    <a:lnTo>
                      <a:pt x="188" y="86"/>
                    </a:lnTo>
                    <a:lnTo>
                      <a:pt x="212" y="85"/>
                    </a:lnTo>
                    <a:lnTo>
                      <a:pt x="236" y="82"/>
                    </a:lnTo>
                    <a:lnTo>
                      <a:pt x="260" y="79"/>
                    </a:lnTo>
                    <a:lnTo>
                      <a:pt x="282" y="76"/>
                    </a:lnTo>
                    <a:lnTo>
                      <a:pt x="304" y="74"/>
                    </a:lnTo>
                    <a:lnTo>
                      <a:pt x="325" y="72"/>
                    </a:lnTo>
                    <a:lnTo>
                      <a:pt x="345" y="71"/>
                    </a:lnTo>
                    <a:lnTo>
                      <a:pt x="334" y="89"/>
                    </a:lnTo>
                    <a:lnTo>
                      <a:pt x="321" y="110"/>
                    </a:lnTo>
                    <a:lnTo>
                      <a:pt x="311" y="131"/>
                    </a:lnTo>
                    <a:lnTo>
                      <a:pt x="304" y="151"/>
                    </a:lnTo>
                    <a:lnTo>
                      <a:pt x="300" y="174"/>
                    </a:lnTo>
                    <a:lnTo>
                      <a:pt x="301" y="194"/>
                    </a:lnTo>
                    <a:lnTo>
                      <a:pt x="308" y="215"/>
                    </a:lnTo>
                    <a:lnTo>
                      <a:pt x="322" y="233"/>
                    </a:lnTo>
                    <a:lnTo>
                      <a:pt x="282" y="272"/>
                    </a:lnTo>
                    <a:lnTo>
                      <a:pt x="268" y="254"/>
                    </a:lnTo>
                    <a:lnTo>
                      <a:pt x="261" y="233"/>
                    </a:lnTo>
                    <a:lnTo>
                      <a:pt x="260" y="212"/>
                    </a:lnTo>
                    <a:lnTo>
                      <a:pt x="265" y="192"/>
                    </a:lnTo>
                    <a:lnTo>
                      <a:pt x="272" y="169"/>
                    </a:lnTo>
                    <a:lnTo>
                      <a:pt x="283" y="149"/>
                    </a:lnTo>
                    <a:lnTo>
                      <a:pt x="294" y="129"/>
                    </a:lnTo>
                    <a:lnTo>
                      <a:pt x="306" y="110"/>
                    </a:lnTo>
                    <a:lnTo>
                      <a:pt x="286" y="111"/>
                    </a:lnTo>
                    <a:lnTo>
                      <a:pt x="265" y="112"/>
                    </a:lnTo>
                    <a:lnTo>
                      <a:pt x="243" y="115"/>
                    </a:lnTo>
                    <a:lnTo>
                      <a:pt x="220" y="118"/>
                    </a:lnTo>
                    <a:lnTo>
                      <a:pt x="197" y="121"/>
                    </a:lnTo>
                    <a:lnTo>
                      <a:pt x="172" y="124"/>
                    </a:lnTo>
                    <a:lnTo>
                      <a:pt x="148" y="125"/>
                    </a:lnTo>
                    <a:lnTo>
                      <a:pt x="125" y="125"/>
                    </a:lnTo>
                    <a:lnTo>
                      <a:pt x="103" y="125"/>
                    </a:lnTo>
                    <a:lnTo>
                      <a:pt x="81" y="121"/>
                    </a:lnTo>
                    <a:lnTo>
                      <a:pt x="61" y="115"/>
                    </a:lnTo>
                    <a:lnTo>
                      <a:pt x="44" y="107"/>
                    </a:lnTo>
                    <a:lnTo>
                      <a:pt x="29" y="96"/>
                    </a:lnTo>
                    <a:lnTo>
                      <a:pt x="15" y="82"/>
                    </a:lnTo>
                    <a:lnTo>
                      <a:pt x="5" y="63"/>
                    </a:lnTo>
                    <a:lnTo>
                      <a:pt x="0" y="40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2" name="Freeform 192"/>
              <p:cNvSpPr>
                <a:spLocks/>
              </p:cNvSpPr>
              <p:nvPr/>
            </p:nvSpPr>
            <p:spPr bwMode="auto">
              <a:xfrm>
                <a:off x="3869" y="2172"/>
                <a:ext cx="107" cy="133"/>
              </a:xfrm>
              <a:custGeom>
                <a:avLst/>
                <a:gdLst>
                  <a:gd name="T0" fmla="*/ 214 w 214"/>
                  <a:gd name="T1" fmla="*/ 50 h 265"/>
                  <a:gd name="T2" fmla="*/ 211 w 214"/>
                  <a:gd name="T3" fmla="*/ 41 h 265"/>
                  <a:gd name="T4" fmla="*/ 205 w 214"/>
                  <a:gd name="T5" fmla="*/ 34 h 265"/>
                  <a:gd name="T6" fmla="*/ 198 w 214"/>
                  <a:gd name="T7" fmla="*/ 29 h 265"/>
                  <a:gd name="T8" fmla="*/ 190 w 214"/>
                  <a:gd name="T9" fmla="*/ 23 h 265"/>
                  <a:gd name="T10" fmla="*/ 180 w 214"/>
                  <a:gd name="T11" fmla="*/ 18 h 265"/>
                  <a:gd name="T12" fmla="*/ 170 w 214"/>
                  <a:gd name="T13" fmla="*/ 12 h 265"/>
                  <a:gd name="T14" fmla="*/ 160 w 214"/>
                  <a:gd name="T15" fmla="*/ 7 h 265"/>
                  <a:gd name="T16" fmla="*/ 152 w 214"/>
                  <a:gd name="T17" fmla="*/ 0 h 265"/>
                  <a:gd name="T18" fmla="*/ 113 w 214"/>
                  <a:gd name="T19" fmla="*/ 37 h 265"/>
                  <a:gd name="T20" fmla="*/ 123 w 214"/>
                  <a:gd name="T21" fmla="*/ 43 h 265"/>
                  <a:gd name="T22" fmla="*/ 133 w 214"/>
                  <a:gd name="T23" fmla="*/ 50 h 265"/>
                  <a:gd name="T24" fmla="*/ 144 w 214"/>
                  <a:gd name="T25" fmla="*/ 57 h 265"/>
                  <a:gd name="T26" fmla="*/ 155 w 214"/>
                  <a:gd name="T27" fmla="*/ 64 h 265"/>
                  <a:gd name="T28" fmla="*/ 163 w 214"/>
                  <a:gd name="T29" fmla="*/ 72 h 265"/>
                  <a:gd name="T30" fmla="*/ 172 w 214"/>
                  <a:gd name="T31" fmla="*/ 80 h 265"/>
                  <a:gd name="T32" fmla="*/ 176 w 214"/>
                  <a:gd name="T33" fmla="*/ 90 h 265"/>
                  <a:gd name="T34" fmla="*/ 179 w 214"/>
                  <a:gd name="T35" fmla="*/ 101 h 265"/>
                  <a:gd name="T36" fmla="*/ 163 w 214"/>
                  <a:gd name="T37" fmla="*/ 109 h 265"/>
                  <a:gd name="T38" fmla="*/ 147 w 214"/>
                  <a:gd name="T39" fmla="*/ 121 h 265"/>
                  <a:gd name="T40" fmla="*/ 127 w 214"/>
                  <a:gd name="T41" fmla="*/ 132 h 265"/>
                  <a:gd name="T42" fmla="*/ 109 w 214"/>
                  <a:gd name="T43" fmla="*/ 143 h 265"/>
                  <a:gd name="T44" fmla="*/ 92 w 214"/>
                  <a:gd name="T45" fmla="*/ 154 h 265"/>
                  <a:gd name="T46" fmla="*/ 78 w 214"/>
                  <a:gd name="T47" fmla="*/ 164 h 265"/>
                  <a:gd name="T48" fmla="*/ 68 w 214"/>
                  <a:gd name="T49" fmla="*/ 170 h 265"/>
                  <a:gd name="T50" fmla="*/ 64 w 214"/>
                  <a:gd name="T51" fmla="*/ 173 h 265"/>
                  <a:gd name="T52" fmla="*/ 54 w 214"/>
                  <a:gd name="T53" fmla="*/ 183 h 265"/>
                  <a:gd name="T54" fmla="*/ 45 w 214"/>
                  <a:gd name="T55" fmla="*/ 193 h 265"/>
                  <a:gd name="T56" fmla="*/ 35 w 214"/>
                  <a:gd name="T57" fmla="*/ 204 h 265"/>
                  <a:gd name="T58" fmla="*/ 26 w 214"/>
                  <a:gd name="T59" fmla="*/ 215 h 265"/>
                  <a:gd name="T60" fmla="*/ 18 w 214"/>
                  <a:gd name="T61" fmla="*/ 226 h 265"/>
                  <a:gd name="T62" fmla="*/ 11 w 214"/>
                  <a:gd name="T63" fmla="*/ 238 h 265"/>
                  <a:gd name="T64" fmla="*/ 5 w 214"/>
                  <a:gd name="T65" fmla="*/ 251 h 265"/>
                  <a:gd name="T66" fmla="*/ 0 w 214"/>
                  <a:gd name="T67" fmla="*/ 265 h 265"/>
                  <a:gd name="T68" fmla="*/ 40 w 214"/>
                  <a:gd name="T69" fmla="*/ 226 h 265"/>
                  <a:gd name="T70" fmla="*/ 45 w 214"/>
                  <a:gd name="T71" fmla="*/ 215 h 265"/>
                  <a:gd name="T72" fmla="*/ 50 w 214"/>
                  <a:gd name="T73" fmla="*/ 204 h 265"/>
                  <a:gd name="T74" fmla="*/ 57 w 214"/>
                  <a:gd name="T75" fmla="*/ 194 h 265"/>
                  <a:gd name="T76" fmla="*/ 63 w 214"/>
                  <a:gd name="T77" fmla="*/ 183 h 265"/>
                  <a:gd name="T78" fmla="*/ 75 w 214"/>
                  <a:gd name="T79" fmla="*/ 176 h 265"/>
                  <a:gd name="T80" fmla="*/ 89 w 214"/>
                  <a:gd name="T81" fmla="*/ 169 h 265"/>
                  <a:gd name="T82" fmla="*/ 103 w 214"/>
                  <a:gd name="T83" fmla="*/ 162 h 265"/>
                  <a:gd name="T84" fmla="*/ 117 w 214"/>
                  <a:gd name="T85" fmla="*/ 155 h 265"/>
                  <a:gd name="T86" fmla="*/ 131 w 214"/>
                  <a:gd name="T87" fmla="*/ 148 h 265"/>
                  <a:gd name="T88" fmla="*/ 145 w 214"/>
                  <a:gd name="T89" fmla="*/ 141 h 265"/>
                  <a:gd name="T90" fmla="*/ 158 w 214"/>
                  <a:gd name="T91" fmla="*/ 134 h 265"/>
                  <a:gd name="T92" fmla="*/ 170 w 214"/>
                  <a:gd name="T93" fmla="*/ 126 h 265"/>
                  <a:gd name="T94" fmla="*/ 170 w 214"/>
                  <a:gd name="T95" fmla="*/ 127 h 265"/>
                  <a:gd name="T96" fmla="*/ 170 w 214"/>
                  <a:gd name="T97" fmla="*/ 127 h 265"/>
                  <a:gd name="T98" fmla="*/ 170 w 214"/>
                  <a:gd name="T99" fmla="*/ 127 h 265"/>
                  <a:gd name="T100" fmla="*/ 170 w 214"/>
                  <a:gd name="T101" fmla="*/ 126 h 265"/>
                  <a:gd name="T102" fmla="*/ 180 w 214"/>
                  <a:gd name="T103" fmla="*/ 119 h 265"/>
                  <a:gd name="T104" fmla="*/ 190 w 214"/>
                  <a:gd name="T105" fmla="*/ 112 h 265"/>
                  <a:gd name="T106" fmla="*/ 198 w 214"/>
                  <a:gd name="T107" fmla="*/ 104 h 265"/>
                  <a:gd name="T108" fmla="*/ 205 w 214"/>
                  <a:gd name="T109" fmla="*/ 94 h 265"/>
                  <a:gd name="T110" fmla="*/ 209 w 214"/>
                  <a:gd name="T111" fmla="*/ 84 h 265"/>
                  <a:gd name="T112" fmla="*/ 212 w 214"/>
                  <a:gd name="T113" fmla="*/ 75 h 265"/>
                  <a:gd name="T114" fmla="*/ 214 w 214"/>
                  <a:gd name="T115" fmla="*/ 62 h 265"/>
                  <a:gd name="T116" fmla="*/ 214 w 214"/>
                  <a:gd name="T117" fmla="*/ 50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4" h="265">
                    <a:moveTo>
                      <a:pt x="214" y="50"/>
                    </a:moveTo>
                    <a:lnTo>
                      <a:pt x="211" y="41"/>
                    </a:lnTo>
                    <a:lnTo>
                      <a:pt x="205" y="34"/>
                    </a:lnTo>
                    <a:lnTo>
                      <a:pt x="198" y="29"/>
                    </a:lnTo>
                    <a:lnTo>
                      <a:pt x="190" y="23"/>
                    </a:lnTo>
                    <a:lnTo>
                      <a:pt x="180" y="18"/>
                    </a:lnTo>
                    <a:lnTo>
                      <a:pt x="170" y="12"/>
                    </a:lnTo>
                    <a:lnTo>
                      <a:pt x="160" y="7"/>
                    </a:lnTo>
                    <a:lnTo>
                      <a:pt x="152" y="0"/>
                    </a:lnTo>
                    <a:lnTo>
                      <a:pt x="113" y="37"/>
                    </a:lnTo>
                    <a:lnTo>
                      <a:pt x="123" y="43"/>
                    </a:lnTo>
                    <a:lnTo>
                      <a:pt x="133" y="50"/>
                    </a:lnTo>
                    <a:lnTo>
                      <a:pt x="144" y="57"/>
                    </a:lnTo>
                    <a:lnTo>
                      <a:pt x="155" y="64"/>
                    </a:lnTo>
                    <a:lnTo>
                      <a:pt x="163" y="72"/>
                    </a:lnTo>
                    <a:lnTo>
                      <a:pt x="172" y="80"/>
                    </a:lnTo>
                    <a:lnTo>
                      <a:pt x="176" y="90"/>
                    </a:lnTo>
                    <a:lnTo>
                      <a:pt x="179" y="101"/>
                    </a:lnTo>
                    <a:lnTo>
                      <a:pt x="163" y="109"/>
                    </a:lnTo>
                    <a:lnTo>
                      <a:pt x="147" y="121"/>
                    </a:lnTo>
                    <a:lnTo>
                      <a:pt x="127" y="132"/>
                    </a:lnTo>
                    <a:lnTo>
                      <a:pt x="109" y="143"/>
                    </a:lnTo>
                    <a:lnTo>
                      <a:pt x="92" y="154"/>
                    </a:lnTo>
                    <a:lnTo>
                      <a:pt x="78" y="164"/>
                    </a:lnTo>
                    <a:lnTo>
                      <a:pt x="68" y="170"/>
                    </a:lnTo>
                    <a:lnTo>
                      <a:pt x="64" y="173"/>
                    </a:lnTo>
                    <a:lnTo>
                      <a:pt x="54" y="183"/>
                    </a:lnTo>
                    <a:lnTo>
                      <a:pt x="45" y="193"/>
                    </a:lnTo>
                    <a:lnTo>
                      <a:pt x="35" y="204"/>
                    </a:lnTo>
                    <a:lnTo>
                      <a:pt x="26" y="215"/>
                    </a:lnTo>
                    <a:lnTo>
                      <a:pt x="18" y="226"/>
                    </a:lnTo>
                    <a:lnTo>
                      <a:pt x="11" y="238"/>
                    </a:lnTo>
                    <a:lnTo>
                      <a:pt x="5" y="251"/>
                    </a:lnTo>
                    <a:lnTo>
                      <a:pt x="0" y="265"/>
                    </a:lnTo>
                    <a:lnTo>
                      <a:pt x="40" y="226"/>
                    </a:lnTo>
                    <a:lnTo>
                      <a:pt x="45" y="215"/>
                    </a:lnTo>
                    <a:lnTo>
                      <a:pt x="50" y="204"/>
                    </a:lnTo>
                    <a:lnTo>
                      <a:pt x="57" y="194"/>
                    </a:lnTo>
                    <a:lnTo>
                      <a:pt x="63" y="183"/>
                    </a:lnTo>
                    <a:lnTo>
                      <a:pt x="75" y="176"/>
                    </a:lnTo>
                    <a:lnTo>
                      <a:pt x="89" y="169"/>
                    </a:lnTo>
                    <a:lnTo>
                      <a:pt x="103" y="162"/>
                    </a:lnTo>
                    <a:lnTo>
                      <a:pt x="117" y="155"/>
                    </a:lnTo>
                    <a:lnTo>
                      <a:pt x="131" y="148"/>
                    </a:lnTo>
                    <a:lnTo>
                      <a:pt x="145" y="141"/>
                    </a:lnTo>
                    <a:lnTo>
                      <a:pt x="158" y="134"/>
                    </a:lnTo>
                    <a:lnTo>
                      <a:pt x="170" y="126"/>
                    </a:lnTo>
                    <a:lnTo>
                      <a:pt x="170" y="127"/>
                    </a:lnTo>
                    <a:lnTo>
                      <a:pt x="170" y="127"/>
                    </a:lnTo>
                    <a:lnTo>
                      <a:pt x="170" y="127"/>
                    </a:lnTo>
                    <a:lnTo>
                      <a:pt x="170" y="126"/>
                    </a:lnTo>
                    <a:lnTo>
                      <a:pt x="180" y="119"/>
                    </a:lnTo>
                    <a:lnTo>
                      <a:pt x="190" y="112"/>
                    </a:lnTo>
                    <a:lnTo>
                      <a:pt x="198" y="104"/>
                    </a:lnTo>
                    <a:lnTo>
                      <a:pt x="205" y="94"/>
                    </a:lnTo>
                    <a:lnTo>
                      <a:pt x="209" y="84"/>
                    </a:lnTo>
                    <a:lnTo>
                      <a:pt x="212" y="75"/>
                    </a:lnTo>
                    <a:lnTo>
                      <a:pt x="214" y="62"/>
                    </a:lnTo>
                    <a:lnTo>
                      <a:pt x="214" y="5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3" name="Freeform 193"/>
              <p:cNvSpPr>
                <a:spLocks/>
              </p:cNvSpPr>
              <p:nvPr/>
            </p:nvSpPr>
            <p:spPr bwMode="auto">
              <a:xfrm>
                <a:off x="3783" y="2165"/>
                <a:ext cx="149" cy="62"/>
              </a:xfrm>
              <a:custGeom>
                <a:avLst/>
                <a:gdLst>
                  <a:gd name="T0" fmla="*/ 39 w 297"/>
                  <a:gd name="T1" fmla="*/ 84 h 124"/>
                  <a:gd name="T2" fmla="*/ 54 w 297"/>
                  <a:gd name="T3" fmla="*/ 76 h 124"/>
                  <a:gd name="T4" fmla="*/ 69 w 297"/>
                  <a:gd name="T5" fmla="*/ 69 h 124"/>
                  <a:gd name="T6" fmla="*/ 85 w 297"/>
                  <a:gd name="T7" fmla="*/ 62 h 124"/>
                  <a:gd name="T8" fmla="*/ 100 w 297"/>
                  <a:gd name="T9" fmla="*/ 55 h 124"/>
                  <a:gd name="T10" fmla="*/ 116 w 297"/>
                  <a:gd name="T11" fmla="*/ 48 h 124"/>
                  <a:gd name="T12" fmla="*/ 132 w 297"/>
                  <a:gd name="T13" fmla="*/ 43 h 124"/>
                  <a:gd name="T14" fmla="*/ 148 w 297"/>
                  <a:gd name="T15" fmla="*/ 37 h 124"/>
                  <a:gd name="T16" fmla="*/ 164 w 297"/>
                  <a:gd name="T17" fmla="*/ 31 h 124"/>
                  <a:gd name="T18" fmla="*/ 180 w 297"/>
                  <a:gd name="T19" fmla="*/ 26 h 124"/>
                  <a:gd name="T20" fmla="*/ 197 w 297"/>
                  <a:gd name="T21" fmla="*/ 20 h 124"/>
                  <a:gd name="T22" fmla="*/ 213 w 297"/>
                  <a:gd name="T23" fmla="*/ 16 h 124"/>
                  <a:gd name="T24" fmla="*/ 229 w 297"/>
                  <a:gd name="T25" fmla="*/ 12 h 124"/>
                  <a:gd name="T26" fmla="*/ 245 w 297"/>
                  <a:gd name="T27" fmla="*/ 8 h 124"/>
                  <a:gd name="T28" fmla="*/ 262 w 297"/>
                  <a:gd name="T29" fmla="*/ 5 h 124"/>
                  <a:gd name="T30" fmla="*/ 280 w 297"/>
                  <a:gd name="T31" fmla="*/ 2 h 124"/>
                  <a:gd name="T32" fmla="*/ 297 w 297"/>
                  <a:gd name="T33" fmla="*/ 0 h 124"/>
                  <a:gd name="T34" fmla="*/ 258 w 297"/>
                  <a:gd name="T35" fmla="*/ 38 h 124"/>
                  <a:gd name="T36" fmla="*/ 241 w 297"/>
                  <a:gd name="T37" fmla="*/ 41 h 124"/>
                  <a:gd name="T38" fmla="*/ 223 w 297"/>
                  <a:gd name="T39" fmla="*/ 44 h 124"/>
                  <a:gd name="T40" fmla="*/ 206 w 297"/>
                  <a:gd name="T41" fmla="*/ 47 h 124"/>
                  <a:gd name="T42" fmla="*/ 190 w 297"/>
                  <a:gd name="T43" fmla="*/ 49 h 124"/>
                  <a:gd name="T44" fmla="*/ 173 w 297"/>
                  <a:gd name="T45" fmla="*/ 54 h 124"/>
                  <a:gd name="T46" fmla="*/ 156 w 297"/>
                  <a:gd name="T47" fmla="*/ 58 h 124"/>
                  <a:gd name="T48" fmla="*/ 141 w 297"/>
                  <a:gd name="T49" fmla="*/ 63 h 124"/>
                  <a:gd name="T50" fmla="*/ 124 w 297"/>
                  <a:gd name="T51" fmla="*/ 69 h 124"/>
                  <a:gd name="T52" fmla="*/ 109 w 297"/>
                  <a:gd name="T53" fmla="*/ 74 h 124"/>
                  <a:gd name="T54" fmla="*/ 92 w 297"/>
                  <a:gd name="T55" fmla="*/ 80 h 124"/>
                  <a:gd name="T56" fmla="*/ 76 w 297"/>
                  <a:gd name="T57" fmla="*/ 87 h 124"/>
                  <a:gd name="T58" fmla="*/ 61 w 297"/>
                  <a:gd name="T59" fmla="*/ 94 h 124"/>
                  <a:gd name="T60" fmla="*/ 46 w 297"/>
                  <a:gd name="T61" fmla="*/ 101 h 124"/>
                  <a:gd name="T62" fmla="*/ 30 w 297"/>
                  <a:gd name="T63" fmla="*/ 108 h 124"/>
                  <a:gd name="T64" fmla="*/ 15 w 297"/>
                  <a:gd name="T65" fmla="*/ 116 h 124"/>
                  <a:gd name="T66" fmla="*/ 0 w 297"/>
                  <a:gd name="T67" fmla="*/ 124 h 124"/>
                  <a:gd name="T68" fmla="*/ 39 w 297"/>
                  <a:gd name="T69" fmla="*/ 8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97" h="124">
                    <a:moveTo>
                      <a:pt x="39" y="84"/>
                    </a:moveTo>
                    <a:lnTo>
                      <a:pt x="54" y="76"/>
                    </a:lnTo>
                    <a:lnTo>
                      <a:pt x="69" y="69"/>
                    </a:lnTo>
                    <a:lnTo>
                      <a:pt x="85" y="62"/>
                    </a:lnTo>
                    <a:lnTo>
                      <a:pt x="100" y="55"/>
                    </a:lnTo>
                    <a:lnTo>
                      <a:pt x="116" y="48"/>
                    </a:lnTo>
                    <a:lnTo>
                      <a:pt x="132" y="43"/>
                    </a:lnTo>
                    <a:lnTo>
                      <a:pt x="148" y="37"/>
                    </a:lnTo>
                    <a:lnTo>
                      <a:pt x="164" y="31"/>
                    </a:lnTo>
                    <a:lnTo>
                      <a:pt x="180" y="26"/>
                    </a:lnTo>
                    <a:lnTo>
                      <a:pt x="197" y="20"/>
                    </a:lnTo>
                    <a:lnTo>
                      <a:pt x="213" y="16"/>
                    </a:lnTo>
                    <a:lnTo>
                      <a:pt x="229" y="12"/>
                    </a:lnTo>
                    <a:lnTo>
                      <a:pt x="245" y="8"/>
                    </a:lnTo>
                    <a:lnTo>
                      <a:pt x="262" y="5"/>
                    </a:lnTo>
                    <a:lnTo>
                      <a:pt x="280" y="2"/>
                    </a:lnTo>
                    <a:lnTo>
                      <a:pt x="297" y="0"/>
                    </a:lnTo>
                    <a:lnTo>
                      <a:pt x="258" y="38"/>
                    </a:lnTo>
                    <a:lnTo>
                      <a:pt x="241" y="41"/>
                    </a:lnTo>
                    <a:lnTo>
                      <a:pt x="223" y="44"/>
                    </a:lnTo>
                    <a:lnTo>
                      <a:pt x="206" y="47"/>
                    </a:lnTo>
                    <a:lnTo>
                      <a:pt x="190" y="49"/>
                    </a:lnTo>
                    <a:lnTo>
                      <a:pt x="173" y="54"/>
                    </a:lnTo>
                    <a:lnTo>
                      <a:pt x="156" y="58"/>
                    </a:lnTo>
                    <a:lnTo>
                      <a:pt x="141" y="63"/>
                    </a:lnTo>
                    <a:lnTo>
                      <a:pt x="124" y="69"/>
                    </a:lnTo>
                    <a:lnTo>
                      <a:pt x="109" y="74"/>
                    </a:lnTo>
                    <a:lnTo>
                      <a:pt x="92" y="80"/>
                    </a:lnTo>
                    <a:lnTo>
                      <a:pt x="76" y="87"/>
                    </a:lnTo>
                    <a:lnTo>
                      <a:pt x="61" y="94"/>
                    </a:lnTo>
                    <a:lnTo>
                      <a:pt x="46" y="101"/>
                    </a:lnTo>
                    <a:lnTo>
                      <a:pt x="30" y="108"/>
                    </a:lnTo>
                    <a:lnTo>
                      <a:pt x="15" y="116"/>
                    </a:lnTo>
                    <a:lnTo>
                      <a:pt x="0" y="124"/>
                    </a:lnTo>
                    <a:lnTo>
                      <a:pt x="39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4" name="Freeform 194"/>
              <p:cNvSpPr>
                <a:spLocks/>
              </p:cNvSpPr>
              <p:nvPr/>
            </p:nvSpPr>
            <p:spPr bwMode="auto">
              <a:xfrm>
                <a:off x="3698" y="2362"/>
                <a:ext cx="2" cy="1"/>
              </a:xfrm>
              <a:custGeom>
                <a:avLst/>
                <a:gdLst>
                  <a:gd name="T0" fmla="*/ 2 w 4"/>
                  <a:gd name="T1" fmla="*/ 0 h 1"/>
                  <a:gd name="T2" fmla="*/ 2 w 4"/>
                  <a:gd name="T3" fmla="*/ 0 h 1"/>
                  <a:gd name="T4" fmla="*/ 2 w 4"/>
                  <a:gd name="T5" fmla="*/ 0 h 1"/>
                  <a:gd name="T6" fmla="*/ 0 w 4"/>
                  <a:gd name="T7" fmla="*/ 1 h 1"/>
                  <a:gd name="T8" fmla="*/ 0 w 4"/>
                  <a:gd name="T9" fmla="*/ 1 h 1"/>
                  <a:gd name="T10" fmla="*/ 2 w 4"/>
                  <a:gd name="T11" fmla="*/ 0 h 1"/>
                  <a:gd name="T12" fmla="*/ 3 w 4"/>
                  <a:gd name="T13" fmla="*/ 0 h 1"/>
                  <a:gd name="T14" fmla="*/ 3 w 4"/>
                  <a:gd name="T15" fmla="*/ 0 h 1"/>
                  <a:gd name="T16" fmla="*/ 4 w 4"/>
                  <a:gd name="T17" fmla="*/ 0 h 1"/>
                  <a:gd name="T18" fmla="*/ 3 w 4"/>
                  <a:gd name="T19" fmla="*/ 0 h 1"/>
                  <a:gd name="T20" fmla="*/ 3 w 4"/>
                  <a:gd name="T21" fmla="*/ 0 h 1"/>
                  <a:gd name="T22" fmla="*/ 3 w 4"/>
                  <a:gd name="T23" fmla="*/ 0 h 1"/>
                  <a:gd name="T24" fmla="*/ 2 w 4"/>
                  <a:gd name="T2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5" name="Freeform 195"/>
              <p:cNvSpPr>
                <a:spLocks/>
              </p:cNvSpPr>
              <p:nvPr/>
            </p:nvSpPr>
            <p:spPr bwMode="auto">
              <a:xfrm>
                <a:off x="3684" y="2334"/>
                <a:ext cx="32" cy="38"/>
              </a:xfrm>
              <a:custGeom>
                <a:avLst/>
                <a:gdLst>
                  <a:gd name="T0" fmla="*/ 27 w 66"/>
                  <a:gd name="T1" fmla="*/ 39 h 76"/>
                  <a:gd name="T2" fmla="*/ 18 w 66"/>
                  <a:gd name="T3" fmla="*/ 47 h 76"/>
                  <a:gd name="T4" fmla="*/ 11 w 66"/>
                  <a:gd name="T5" fmla="*/ 57 h 76"/>
                  <a:gd name="T6" fmla="*/ 6 w 66"/>
                  <a:gd name="T7" fmla="*/ 67 h 76"/>
                  <a:gd name="T8" fmla="*/ 0 w 66"/>
                  <a:gd name="T9" fmla="*/ 76 h 76"/>
                  <a:gd name="T10" fmla="*/ 7 w 66"/>
                  <a:gd name="T11" fmla="*/ 71 h 76"/>
                  <a:gd name="T12" fmla="*/ 16 w 66"/>
                  <a:gd name="T13" fmla="*/ 65 h 76"/>
                  <a:gd name="T14" fmla="*/ 23 w 66"/>
                  <a:gd name="T15" fmla="*/ 61 h 76"/>
                  <a:gd name="T16" fmla="*/ 30 w 66"/>
                  <a:gd name="T17" fmla="*/ 56 h 76"/>
                  <a:gd name="T18" fmla="*/ 38 w 66"/>
                  <a:gd name="T19" fmla="*/ 42 h 76"/>
                  <a:gd name="T20" fmla="*/ 46 w 66"/>
                  <a:gd name="T21" fmla="*/ 27 h 76"/>
                  <a:gd name="T22" fmla="*/ 55 w 66"/>
                  <a:gd name="T23" fmla="*/ 13 h 76"/>
                  <a:gd name="T24" fmla="*/ 66 w 66"/>
                  <a:gd name="T25" fmla="*/ 0 h 76"/>
                  <a:gd name="T26" fmla="*/ 27 w 66"/>
                  <a:gd name="T27" fmla="*/ 3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6" h="76">
                    <a:moveTo>
                      <a:pt x="27" y="39"/>
                    </a:moveTo>
                    <a:lnTo>
                      <a:pt x="18" y="47"/>
                    </a:lnTo>
                    <a:lnTo>
                      <a:pt x="11" y="57"/>
                    </a:lnTo>
                    <a:lnTo>
                      <a:pt x="6" y="67"/>
                    </a:lnTo>
                    <a:lnTo>
                      <a:pt x="0" y="76"/>
                    </a:lnTo>
                    <a:lnTo>
                      <a:pt x="7" y="71"/>
                    </a:lnTo>
                    <a:lnTo>
                      <a:pt x="16" y="65"/>
                    </a:lnTo>
                    <a:lnTo>
                      <a:pt x="23" y="61"/>
                    </a:lnTo>
                    <a:lnTo>
                      <a:pt x="30" y="56"/>
                    </a:lnTo>
                    <a:lnTo>
                      <a:pt x="38" y="42"/>
                    </a:lnTo>
                    <a:lnTo>
                      <a:pt x="46" y="27"/>
                    </a:lnTo>
                    <a:lnTo>
                      <a:pt x="55" y="13"/>
                    </a:lnTo>
                    <a:lnTo>
                      <a:pt x="66" y="0"/>
                    </a:lnTo>
                    <a:lnTo>
                      <a:pt x="27" y="3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6" name="Freeform 196"/>
              <p:cNvSpPr>
                <a:spLocks/>
              </p:cNvSpPr>
              <p:nvPr/>
            </p:nvSpPr>
            <p:spPr bwMode="auto">
              <a:xfrm>
                <a:off x="3580" y="2365"/>
                <a:ext cx="117" cy="50"/>
              </a:xfrm>
              <a:custGeom>
                <a:avLst/>
                <a:gdLst>
                  <a:gd name="T0" fmla="*/ 41 w 235"/>
                  <a:gd name="T1" fmla="*/ 48 h 100"/>
                  <a:gd name="T2" fmla="*/ 0 w 235"/>
                  <a:gd name="T3" fmla="*/ 88 h 100"/>
                  <a:gd name="T4" fmla="*/ 25 w 235"/>
                  <a:gd name="T5" fmla="*/ 97 h 100"/>
                  <a:gd name="T6" fmla="*/ 52 w 235"/>
                  <a:gd name="T7" fmla="*/ 100 h 100"/>
                  <a:gd name="T8" fmla="*/ 78 w 235"/>
                  <a:gd name="T9" fmla="*/ 97 h 100"/>
                  <a:gd name="T10" fmla="*/ 106 w 235"/>
                  <a:gd name="T11" fmla="*/ 91 h 100"/>
                  <a:gd name="T12" fmla="*/ 133 w 235"/>
                  <a:gd name="T13" fmla="*/ 81 h 100"/>
                  <a:gd name="T14" fmla="*/ 159 w 235"/>
                  <a:gd name="T15" fmla="*/ 69 h 100"/>
                  <a:gd name="T16" fmla="*/ 183 w 235"/>
                  <a:gd name="T17" fmla="*/ 54 h 100"/>
                  <a:gd name="T18" fmla="*/ 204 w 235"/>
                  <a:gd name="T19" fmla="*/ 36 h 100"/>
                  <a:gd name="T20" fmla="*/ 214 w 235"/>
                  <a:gd name="T21" fmla="*/ 27 h 100"/>
                  <a:gd name="T22" fmla="*/ 222 w 235"/>
                  <a:gd name="T23" fmla="*/ 19 h 100"/>
                  <a:gd name="T24" fmla="*/ 228 w 235"/>
                  <a:gd name="T25" fmla="*/ 9 h 100"/>
                  <a:gd name="T26" fmla="*/ 235 w 235"/>
                  <a:gd name="T27" fmla="*/ 0 h 100"/>
                  <a:gd name="T28" fmla="*/ 228 w 235"/>
                  <a:gd name="T29" fmla="*/ 5 h 100"/>
                  <a:gd name="T30" fmla="*/ 221 w 235"/>
                  <a:gd name="T31" fmla="*/ 12 h 100"/>
                  <a:gd name="T32" fmla="*/ 215 w 235"/>
                  <a:gd name="T33" fmla="*/ 18 h 100"/>
                  <a:gd name="T34" fmla="*/ 208 w 235"/>
                  <a:gd name="T35" fmla="*/ 25 h 100"/>
                  <a:gd name="T36" fmla="*/ 189 w 235"/>
                  <a:gd name="T37" fmla="*/ 34 h 100"/>
                  <a:gd name="T38" fmla="*/ 168 w 235"/>
                  <a:gd name="T39" fmla="*/ 43 h 100"/>
                  <a:gd name="T40" fmla="*/ 147 w 235"/>
                  <a:gd name="T41" fmla="*/ 51 h 100"/>
                  <a:gd name="T42" fmla="*/ 125 w 235"/>
                  <a:gd name="T43" fmla="*/ 56 h 100"/>
                  <a:gd name="T44" fmla="*/ 102 w 235"/>
                  <a:gd name="T45" fmla="*/ 61 h 100"/>
                  <a:gd name="T46" fmla="*/ 81 w 235"/>
                  <a:gd name="T47" fmla="*/ 61 h 100"/>
                  <a:gd name="T48" fmla="*/ 60 w 235"/>
                  <a:gd name="T49" fmla="*/ 56 h 100"/>
                  <a:gd name="T50" fmla="*/ 41 w 235"/>
                  <a:gd name="T51" fmla="*/ 4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35" h="100">
                    <a:moveTo>
                      <a:pt x="41" y="48"/>
                    </a:moveTo>
                    <a:lnTo>
                      <a:pt x="0" y="88"/>
                    </a:lnTo>
                    <a:lnTo>
                      <a:pt x="25" y="97"/>
                    </a:lnTo>
                    <a:lnTo>
                      <a:pt x="52" y="100"/>
                    </a:lnTo>
                    <a:lnTo>
                      <a:pt x="78" y="97"/>
                    </a:lnTo>
                    <a:lnTo>
                      <a:pt x="106" y="91"/>
                    </a:lnTo>
                    <a:lnTo>
                      <a:pt x="133" y="81"/>
                    </a:lnTo>
                    <a:lnTo>
                      <a:pt x="159" y="69"/>
                    </a:lnTo>
                    <a:lnTo>
                      <a:pt x="183" y="54"/>
                    </a:lnTo>
                    <a:lnTo>
                      <a:pt x="204" y="36"/>
                    </a:lnTo>
                    <a:lnTo>
                      <a:pt x="214" y="27"/>
                    </a:lnTo>
                    <a:lnTo>
                      <a:pt x="222" y="19"/>
                    </a:lnTo>
                    <a:lnTo>
                      <a:pt x="228" y="9"/>
                    </a:lnTo>
                    <a:lnTo>
                      <a:pt x="235" y="0"/>
                    </a:lnTo>
                    <a:lnTo>
                      <a:pt x="228" y="5"/>
                    </a:lnTo>
                    <a:lnTo>
                      <a:pt x="221" y="12"/>
                    </a:lnTo>
                    <a:lnTo>
                      <a:pt x="215" y="18"/>
                    </a:lnTo>
                    <a:lnTo>
                      <a:pt x="208" y="25"/>
                    </a:lnTo>
                    <a:lnTo>
                      <a:pt x="189" y="34"/>
                    </a:lnTo>
                    <a:lnTo>
                      <a:pt x="168" y="43"/>
                    </a:lnTo>
                    <a:lnTo>
                      <a:pt x="147" y="51"/>
                    </a:lnTo>
                    <a:lnTo>
                      <a:pt x="125" y="56"/>
                    </a:lnTo>
                    <a:lnTo>
                      <a:pt x="102" y="61"/>
                    </a:lnTo>
                    <a:lnTo>
                      <a:pt x="81" y="61"/>
                    </a:lnTo>
                    <a:lnTo>
                      <a:pt x="60" y="56"/>
                    </a:lnTo>
                    <a:lnTo>
                      <a:pt x="41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7" name="Freeform 197"/>
              <p:cNvSpPr>
                <a:spLocks/>
              </p:cNvSpPr>
              <p:nvPr/>
            </p:nvSpPr>
            <p:spPr bwMode="auto">
              <a:xfrm>
                <a:off x="3786" y="2694"/>
                <a:ext cx="77" cy="32"/>
              </a:xfrm>
              <a:custGeom>
                <a:avLst/>
                <a:gdLst>
                  <a:gd name="T0" fmla="*/ 153 w 153"/>
                  <a:gd name="T1" fmla="*/ 8 h 65"/>
                  <a:gd name="T2" fmla="*/ 137 w 153"/>
                  <a:gd name="T3" fmla="*/ 17 h 65"/>
                  <a:gd name="T4" fmla="*/ 118 w 153"/>
                  <a:gd name="T5" fmla="*/ 24 h 65"/>
                  <a:gd name="T6" fmla="*/ 99 w 153"/>
                  <a:gd name="T7" fmla="*/ 31 h 65"/>
                  <a:gd name="T8" fmla="*/ 79 w 153"/>
                  <a:gd name="T9" fmla="*/ 35 h 65"/>
                  <a:gd name="T10" fmla="*/ 61 w 153"/>
                  <a:gd name="T11" fmla="*/ 36 h 65"/>
                  <a:gd name="T12" fmla="*/ 44 w 153"/>
                  <a:gd name="T13" fmla="*/ 31 h 65"/>
                  <a:gd name="T14" fmla="*/ 32 w 153"/>
                  <a:gd name="T15" fmla="*/ 19 h 65"/>
                  <a:gd name="T16" fmla="*/ 23 w 153"/>
                  <a:gd name="T17" fmla="*/ 0 h 65"/>
                  <a:gd name="T18" fmla="*/ 0 w 153"/>
                  <a:gd name="T19" fmla="*/ 31 h 65"/>
                  <a:gd name="T20" fmla="*/ 8 w 153"/>
                  <a:gd name="T21" fmla="*/ 50 h 65"/>
                  <a:gd name="T22" fmla="*/ 22 w 153"/>
                  <a:gd name="T23" fmla="*/ 61 h 65"/>
                  <a:gd name="T24" fmla="*/ 37 w 153"/>
                  <a:gd name="T25" fmla="*/ 65 h 65"/>
                  <a:gd name="T26" fmla="*/ 56 w 153"/>
                  <a:gd name="T27" fmla="*/ 65 h 65"/>
                  <a:gd name="T28" fmla="*/ 75 w 153"/>
                  <a:gd name="T29" fmla="*/ 61 h 65"/>
                  <a:gd name="T30" fmla="*/ 95 w 153"/>
                  <a:gd name="T31" fmla="*/ 54 h 65"/>
                  <a:gd name="T32" fmla="*/ 113 w 153"/>
                  <a:gd name="T33" fmla="*/ 46 h 65"/>
                  <a:gd name="T34" fmla="*/ 130 w 153"/>
                  <a:gd name="T35" fmla="*/ 39 h 65"/>
                  <a:gd name="T36" fmla="*/ 153 w 153"/>
                  <a:gd name="T37" fmla="*/ 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3" h="65">
                    <a:moveTo>
                      <a:pt x="153" y="8"/>
                    </a:moveTo>
                    <a:lnTo>
                      <a:pt x="137" y="17"/>
                    </a:lnTo>
                    <a:lnTo>
                      <a:pt x="118" y="24"/>
                    </a:lnTo>
                    <a:lnTo>
                      <a:pt x="99" y="31"/>
                    </a:lnTo>
                    <a:lnTo>
                      <a:pt x="79" y="35"/>
                    </a:lnTo>
                    <a:lnTo>
                      <a:pt x="61" y="36"/>
                    </a:lnTo>
                    <a:lnTo>
                      <a:pt x="44" y="31"/>
                    </a:lnTo>
                    <a:lnTo>
                      <a:pt x="32" y="19"/>
                    </a:lnTo>
                    <a:lnTo>
                      <a:pt x="23" y="0"/>
                    </a:lnTo>
                    <a:lnTo>
                      <a:pt x="0" y="31"/>
                    </a:lnTo>
                    <a:lnTo>
                      <a:pt x="8" y="50"/>
                    </a:lnTo>
                    <a:lnTo>
                      <a:pt x="22" y="61"/>
                    </a:lnTo>
                    <a:lnTo>
                      <a:pt x="37" y="65"/>
                    </a:lnTo>
                    <a:lnTo>
                      <a:pt x="56" y="65"/>
                    </a:lnTo>
                    <a:lnTo>
                      <a:pt x="75" y="61"/>
                    </a:lnTo>
                    <a:lnTo>
                      <a:pt x="95" y="54"/>
                    </a:lnTo>
                    <a:lnTo>
                      <a:pt x="113" y="46"/>
                    </a:lnTo>
                    <a:lnTo>
                      <a:pt x="130" y="39"/>
                    </a:lnTo>
                    <a:lnTo>
                      <a:pt x="153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8" name="Freeform 198"/>
              <p:cNvSpPr>
                <a:spLocks/>
              </p:cNvSpPr>
              <p:nvPr/>
            </p:nvSpPr>
            <p:spPr bwMode="auto">
              <a:xfrm>
                <a:off x="3770" y="2276"/>
                <a:ext cx="62" cy="107"/>
              </a:xfrm>
              <a:custGeom>
                <a:avLst/>
                <a:gdLst>
                  <a:gd name="T0" fmla="*/ 122 w 122"/>
                  <a:gd name="T1" fmla="*/ 162 h 215"/>
                  <a:gd name="T2" fmla="*/ 120 w 122"/>
                  <a:gd name="T3" fmla="*/ 161 h 215"/>
                  <a:gd name="T4" fmla="*/ 114 w 122"/>
                  <a:gd name="T5" fmla="*/ 156 h 215"/>
                  <a:gd name="T6" fmla="*/ 104 w 122"/>
                  <a:gd name="T7" fmla="*/ 148 h 215"/>
                  <a:gd name="T8" fmla="*/ 93 w 122"/>
                  <a:gd name="T9" fmla="*/ 138 h 215"/>
                  <a:gd name="T10" fmla="*/ 82 w 122"/>
                  <a:gd name="T11" fmla="*/ 124 h 215"/>
                  <a:gd name="T12" fmla="*/ 71 w 122"/>
                  <a:gd name="T13" fmla="*/ 109 h 215"/>
                  <a:gd name="T14" fmla="*/ 62 w 122"/>
                  <a:gd name="T15" fmla="*/ 90 h 215"/>
                  <a:gd name="T16" fmla="*/ 55 w 122"/>
                  <a:gd name="T17" fmla="*/ 68 h 215"/>
                  <a:gd name="T18" fmla="*/ 53 w 122"/>
                  <a:gd name="T19" fmla="*/ 65 h 215"/>
                  <a:gd name="T20" fmla="*/ 47 w 122"/>
                  <a:gd name="T21" fmla="*/ 58 h 215"/>
                  <a:gd name="T22" fmla="*/ 40 w 122"/>
                  <a:gd name="T23" fmla="*/ 50 h 215"/>
                  <a:gd name="T24" fmla="*/ 30 w 122"/>
                  <a:gd name="T25" fmla="*/ 37 h 215"/>
                  <a:gd name="T26" fmla="*/ 22 w 122"/>
                  <a:gd name="T27" fmla="*/ 26 h 215"/>
                  <a:gd name="T28" fmla="*/ 13 w 122"/>
                  <a:gd name="T29" fmla="*/ 15 h 215"/>
                  <a:gd name="T30" fmla="*/ 8 w 122"/>
                  <a:gd name="T31" fmla="*/ 5 h 215"/>
                  <a:gd name="T32" fmla="*/ 6 w 122"/>
                  <a:gd name="T33" fmla="*/ 0 h 215"/>
                  <a:gd name="T34" fmla="*/ 5 w 122"/>
                  <a:gd name="T35" fmla="*/ 7 h 215"/>
                  <a:gd name="T36" fmla="*/ 2 w 122"/>
                  <a:gd name="T37" fmla="*/ 23 h 215"/>
                  <a:gd name="T38" fmla="*/ 0 w 122"/>
                  <a:gd name="T39" fmla="*/ 50 h 215"/>
                  <a:gd name="T40" fmla="*/ 1 w 122"/>
                  <a:gd name="T41" fmla="*/ 81 h 215"/>
                  <a:gd name="T42" fmla="*/ 6 w 122"/>
                  <a:gd name="T43" fmla="*/ 116 h 215"/>
                  <a:gd name="T44" fmla="*/ 22 w 122"/>
                  <a:gd name="T45" fmla="*/ 152 h 215"/>
                  <a:gd name="T46" fmla="*/ 46 w 122"/>
                  <a:gd name="T47" fmla="*/ 186 h 215"/>
                  <a:gd name="T48" fmla="*/ 82 w 122"/>
                  <a:gd name="T49" fmla="*/ 215 h 215"/>
                  <a:gd name="T50" fmla="*/ 122 w 122"/>
                  <a:gd name="T51" fmla="*/ 162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2" h="215">
                    <a:moveTo>
                      <a:pt x="122" y="162"/>
                    </a:moveTo>
                    <a:lnTo>
                      <a:pt x="120" y="161"/>
                    </a:lnTo>
                    <a:lnTo>
                      <a:pt x="114" y="156"/>
                    </a:lnTo>
                    <a:lnTo>
                      <a:pt x="104" y="148"/>
                    </a:lnTo>
                    <a:lnTo>
                      <a:pt x="93" y="138"/>
                    </a:lnTo>
                    <a:lnTo>
                      <a:pt x="82" y="124"/>
                    </a:lnTo>
                    <a:lnTo>
                      <a:pt x="71" y="109"/>
                    </a:lnTo>
                    <a:lnTo>
                      <a:pt x="62" y="90"/>
                    </a:lnTo>
                    <a:lnTo>
                      <a:pt x="55" y="68"/>
                    </a:lnTo>
                    <a:lnTo>
                      <a:pt x="53" y="65"/>
                    </a:lnTo>
                    <a:lnTo>
                      <a:pt x="47" y="58"/>
                    </a:lnTo>
                    <a:lnTo>
                      <a:pt x="40" y="50"/>
                    </a:lnTo>
                    <a:lnTo>
                      <a:pt x="30" y="37"/>
                    </a:lnTo>
                    <a:lnTo>
                      <a:pt x="22" y="26"/>
                    </a:lnTo>
                    <a:lnTo>
                      <a:pt x="13" y="15"/>
                    </a:lnTo>
                    <a:lnTo>
                      <a:pt x="8" y="5"/>
                    </a:lnTo>
                    <a:lnTo>
                      <a:pt x="6" y="0"/>
                    </a:lnTo>
                    <a:lnTo>
                      <a:pt x="5" y="7"/>
                    </a:lnTo>
                    <a:lnTo>
                      <a:pt x="2" y="23"/>
                    </a:lnTo>
                    <a:lnTo>
                      <a:pt x="0" y="50"/>
                    </a:lnTo>
                    <a:lnTo>
                      <a:pt x="1" y="81"/>
                    </a:lnTo>
                    <a:lnTo>
                      <a:pt x="6" y="116"/>
                    </a:lnTo>
                    <a:lnTo>
                      <a:pt x="22" y="152"/>
                    </a:lnTo>
                    <a:lnTo>
                      <a:pt x="46" y="186"/>
                    </a:lnTo>
                    <a:lnTo>
                      <a:pt x="82" y="215"/>
                    </a:lnTo>
                    <a:lnTo>
                      <a:pt x="122" y="1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  <p:sp>
            <p:nvSpPr>
              <p:cNvPr id="46279" name="Freeform 199"/>
              <p:cNvSpPr>
                <a:spLocks/>
              </p:cNvSpPr>
              <p:nvPr/>
            </p:nvSpPr>
            <p:spPr bwMode="auto">
              <a:xfrm>
                <a:off x="3341" y="1791"/>
                <a:ext cx="241" cy="485"/>
              </a:xfrm>
              <a:custGeom>
                <a:avLst/>
                <a:gdLst>
                  <a:gd name="T0" fmla="*/ 481 w 481"/>
                  <a:gd name="T1" fmla="*/ 925 h 971"/>
                  <a:gd name="T2" fmla="*/ 474 w 481"/>
                  <a:gd name="T3" fmla="*/ 922 h 971"/>
                  <a:gd name="T4" fmla="*/ 456 w 481"/>
                  <a:gd name="T5" fmla="*/ 911 h 971"/>
                  <a:gd name="T6" fmla="*/ 430 w 481"/>
                  <a:gd name="T7" fmla="*/ 895 h 971"/>
                  <a:gd name="T8" fmla="*/ 393 w 481"/>
                  <a:gd name="T9" fmla="*/ 870 h 971"/>
                  <a:gd name="T10" fmla="*/ 352 w 481"/>
                  <a:gd name="T11" fmla="*/ 839 h 971"/>
                  <a:gd name="T12" fmla="*/ 307 w 481"/>
                  <a:gd name="T13" fmla="*/ 800 h 971"/>
                  <a:gd name="T14" fmla="*/ 258 w 481"/>
                  <a:gd name="T15" fmla="*/ 754 h 971"/>
                  <a:gd name="T16" fmla="*/ 210 w 481"/>
                  <a:gd name="T17" fmla="*/ 700 h 971"/>
                  <a:gd name="T18" fmla="*/ 164 w 481"/>
                  <a:gd name="T19" fmla="*/ 639 h 971"/>
                  <a:gd name="T20" fmla="*/ 121 w 481"/>
                  <a:gd name="T21" fmla="*/ 571 h 971"/>
                  <a:gd name="T22" fmla="*/ 83 w 481"/>
                  <a:gd name="T23" fmla="*/ 496 h 971"/>
                  <a:gd name="T24" fmla="*/ 53 w 481"/>
                  <a:gd name="T25" fmla="*/ 412 h 971"/>
                  <a:gd name="T26" fmla="*/ 32 w 481"/>
                  <a:gd name="T27" fmla="*/ 321 h 971"/>
                  <a:gd name="T28" fmla="*/ 20 w 481"/>
                  <a:gd name="T29" fmla="*/ 222 h 971"/>
                  <a:gd name="T30" fmla="*/ 23 w 481"/>
                  <a:gd name="T31" fmla="*/ 115 h 971"/>
                  <a:gd name="T32" fmla="*/ 40 w 481"/>
                  <a:gd name="T33" fmla="*/ 0 h 971"/>
                  <a:gd name="T34" fmla="*/ 37 w 481"/>
                  <a:gd name="T35" fmla="*/ 6 h 971"/>
                  <a:gd name="T36" fmla="*/ 32 w 481"/>
                  <a:gd name="T37" fmla="*/ 24 h 971"/>
                  <a:gd name="T38" fmla="*/ 23 w 481"/>
                  <a:gd name="T39" fmla="*/ 55 h 971"/>
                  <a:gd name="T40" fmla="*/ 14 w 481"/>
                  <a:gd name="T41" fmla="*/ 94 h 971"/>
                  <a:gd name="T42" fmla="*/ 5 w 481"/>
                  <a:gd name="T43" fmla="*/ 144 h 971"/>
                  <a:gd name="T44" fmla="*/ 1 w 481"/>
                  <a:gd name="T45" fmla="*/ 199 h 971"/>
                  <a:gd name="T46" fmla="*/ 0 w 481"/>
                  <a:gd name="T47" fmla="*/ 263 h 971"/>
                  <a:gd name="T48" fmla="*/ 5 w 481"/>
                  <a:gd name="T49" fmla="*/ 333 h 971"/>
                  <a:gd name="T50" fmla="*/ 19 w 481"/>
                  <a:gd name="T51" fmla="*/ 408 h 971"/>
                  <a:gd name="T52" fmla="*/ 41 w 481"/>
                  <a:gd name="T53" fmla="*/ 485 h 971"/>
                  <a:gd name="T54" fmla="*/ 76 w 481"/>
                  <a:gd name="T55" fmla="*/ 566 h 971"/>
                  <a:gd name="T56" fmla="*/ 122 w 481"/>
                  <a:gd name="T57" fmla="*/ 648 h 971"/>
                  <a:gd name="T58" fmla="*/ 184 w 481"/>
                  <a:gd name="T59" fmla="*/ 731 h 971"/>
                  <a:gd name="T60" fmla="*/ 261 w 481"/>
                  <a:gd name="T61" fmla="*/ 813 h 971"/>
                  <a:gd name="T62" fmla="*/ 357 w 481"/>
                  <a:gd name="T63" fmla="*/ 893 h 971"/>
                  <a:gd name="T64" fmla="*/ 472 w 481"/>
                  <a:gd name="T65" fmla="*/ 971 h 971"/>
                  <a:gd name="T66" fmla="*/ 481 w 481"/>
                  <a:gd name="T67" fmla="*/ 925 h 9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81" h="971">
                    <a:moveTo>
                      <a:pt x="481" y="925"/>
                    </a:moveTo>
                    <a:lnTo>
                      <a:pt x="474" y="922"/>
                    </a:lnTo>
                    <a:lnTo>
                      <a:pt x="456" y="911"/>
                    </a:lnTo>
                    <a:lnTo>
                      <a:pt x="430" y="895"/>
                    </a:lnTo>
                    <a:lnTo>
                      <a:pt x="393" y="870"/>
                    </a:lnTo>
                    <a:lnTo>
                      <a:pt x="352" y="839"/>
                    </a:lnTo>
                    <a:lnTo>
                      <a:pt x="307" y="800"/>
                    </a:lnTo>
                    <a:lnTo>
                      <a:pt x="258" y="754"/>
                    </a:lnTo>
                    <a:lnTo>
                      <a:pt x="210" y="700"/>
                    </a:lnTo>
                    <a:lnTo>
                      <a:pt x="164" y="639"/>
                    </a:lnTo>
                    <a:lnTo>
                      <a:pt x="121" y="571"/>
                    </a:lnTo>
                    <a:lnTo>
                      <a:pt x="83" y="496"/>
                    </a:lnTo>
                    <a:lnTo>
                      <a:pt x="53" y="412"/>
                    </a:lnTo>
                    <a:lnTo>
                      <a:pt x="32" y="321"/>
                    </a:lnTo>
                    <a:lnTo>
                      <a:pt x="20" y="222"/>
                    </a:lnTo>
                    <a:lnTo>
                      <a:pt x="23" y="115"/>
                    </a:lnTo>
                    <a:lnTo>
                      <a:pt x="40" y="0"/>
                    </a:lnTo>
                    <a:lnTo>
                      <a:pt x="37" y="6"/>
                    </a:lnTo>
                    <a:lnTo>
                      <a:pt x="32" y="24"/>
                    </a:lnTo>
                    <a:lnTo>
                      <a:pt x="23" y="55"/>
                    </a:lnTo>
                    <a:lnTo>
                      <a:pt x="14" y="94"/>
                    </a:lnTo>
                    <a:lnTo>
                      <a:pt x="5" y="144"/>
                    </a:lnTo>
                    <a:lnTo>
                      <a:pt x="1" y="199"/>
                    </a:lnTo>
                    <a:lnTo>
                      <a:pt x="0" y="263"/>
                    </a:lnTo>
                    <a:lnTo>
                      <a:pt x="5" y="333"/>
                    </a:lnTo>
                    <a:lnTo>
                      <a:pt x="19" y="408"/>
                    </a:lnTo>
                    <a:lnTo>
                      <a:pt x="41" y="485"/>
                    </a:lnTo>
                    <a:lnTo>
                      <a:pt x="76" y="566"/>
                    </a:lnTo>
                    <a:lnTo>
                      <a:pt x="122" y="648"/>
                    </a:lnTo>
                    <a:lnTo>
                      <a:pt x="184" y="731"/>
                    </a:lnTo>
                    <a:lnTo>
                      <a:pt x="261" y="813"/>
                    </a:lnTo>
                    <a:lnTo>
                      <a:pt x="357" y="893"/>
                    </a:lnTo>
                    <a:lnTo>
                      <a:pt x="472" y="971"/>
                    </a:lnTo>
                    <a:lnTo>
                      <a:pt x="481" y="92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ru-RU">
                  <a:solidFill>
                    <a:srgbClr val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409282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3" y="620713"/>
            <a:ext cx="8158163" cy="215900"/>
          </a:xfrm>
        </p:spPr>
        <p:txBody>
          <a:bodyPr/>
          <a:lstStyle/>
          <a:p>
            <a:pPr algn="ctr"/>
            <a:r>
              <a:rPr lang="ru-RU" altLang="ru-RU" sz="2800" b="1" i="1">
                <a:solidFill>
                  <a:schemeClr val="bg2"/>
                </a:solidFill>
              </a:rPr>
              <a:t>Октябрь </a:t>
            </a:r>
            <a:r>
              <a:rPr lang="ru-RU" altLang="ru-RU" sz="2800" i="1"/>
              <a:t/>
            </a:r>
            <a:br>
              <a:rPr lang="ru-RU" altLang="ru-RU" sz="2800" i="1"/>
            </a:br>
            <a:endParaRPr lang="ru-RU" altLang="ru-RU" sz="2800" i="1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19288" y="836620"/>
            <a:ext cx="8229600" cy="5832475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1. Моделирование воспитательной системы класса</a:t>
            </a:r>
            <a:r>
              <a:rPr lang="ru-RU" altLang="ru-RU" sz="1800">
                <a:solidFill>
                  <a:schemeClr val="bg2"/>
                </a:solidFill>
              </a:rPr>
              <a:t> </a:t>
            </a:r>
          </a:p>
          <a:p>
            <a:pPr marL="0" indent="0">
              <a:buNone/>
            </a:pPr>
            <a:r>
              <a:rPr lang="ru-RU" altLang="ru-RU" sz="1800">
                <a:solidFill>
                  <a:schemeClr val="bg2"/>
                </a:solidFill>
              </a:rPr>
              <a:t>(диагностическое исследование целей класса, проектирование целей, деятельность по сплочению и развитию классного коллектива, критерии и способы изучения эффективности воспитательной системы класса).</a:t>
            </a:r>
          </a:p>
          <a:p>
            <a:pPr marL="0" indent="0">
              <a:buNone/>
            </a:pPr>
            <a:endParaRPr lang="ru-RU" altLang="ru-RU" sz="180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2. Методические разработки, предлагаемые учителям: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беседа с родителями «Стиль взаимоотношений в семье и личность ребенка»;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памятка «Родителю от ребенка»;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тест для родителей «Как вы овладели искусством </a:t>
            </a:r>
            <a:br>
              <a:rPr lang="ru-RU" altLang="ru-RU" sz="1800" i="1">
                <a:solidFill>
                  <a:schemeClr val="bg2"/>
                </a:solidFill>
              </a:rPr>
            </a:br>
            <a:r>
              <a:rPr lang="ru-RU" altLang="ru-RU" sz="1800" i="1">
                <a:solidFill>
                  <a:schemeClr val="bg2"/>
                </a:solidFill>
              </a:rPr>
              <a:t>воспитания?»;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тематика родительских собраний.</a:t>
            </a:r>
          </a:p>
          <a:p>
            <a:pPr marL="0" indent="0">
              <a:buNone/>
            </a:pPr>
            <a:endParaRPr lang="ru-RU" altLang="ru-RU" sz="1800" i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3.</a:t>
            </a:r>
            <a:r>
              <a:rPr lang="ru-RU" altLang="ru-RU" sz="1800">
                <a:solidFill>
                  <a:schemeClr val="bg2"/>
                </a:solidFill>
              </a:rPr>
              <a:t> </a:t>
            </a:r>
            <a:r>
              <a:rPr lang="ru-RU" altLang="ru-RU" sz="1800" b="1">
                <a:solidFill>
                  <a:schemeClr val="bg2"/>
                </a:solidFill>
              </a:rPr>
              <a:t>Практическое занятие «Апробирование одного </a:t>
            </a:r>
            <a:br>
              <a:rPr lang="ru-RU" altLang="ru-RU" sz="1800" b="1">
                <a:solidFill>
                  <a:schemeClr val="bg2"/>
                </a:solidFill>
              </a:rPr>
            </a:br>
            <a:r>
              <a:rPr lang="ru-RU" altLang="ru-RU" sz="1800" b="1">
                <a:solidFill>
                  <a:schemeClr val="bg2"/>
                </a:solidFill>
              </a:rPr>
              <a:t>из методов изучения личности в своем классе».</a:t>
            </a:r>
          </a:p>
          <a:p>
            <a:pPr marL="0" indent="0">
              <a:buNone/>
            </a:pPr>
            <a:endParaRPr lang="ru-RU" altLang="ru-RU" sz="1800" b="1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ru-RU" altLang="ru-RU" sz="1800">
                <a:solidFill>
                  <a:schemeClr val="bg2"/>
                </a:solidFill>
              </a:rPr>
              <a:t>4. </a:t>
            </a:r>
            <a:r>
              <a:rPr lang="ru-RU" altLang="ru-RU" sz="1800" b="1">
                <a:solidFill>
                  <a:schemeClr val="bg2"/>
                </a:solidFill>
              </a:rPr>
              <a:t>Дискуссия «Каким должно быть </a:t>
            </a:r>
            <a:br>
              <a:rPr lang="ru-RU" altLang="ru-RU" sz="1800" b="1">
                <a:solidFill>
                  <a:schemeClr val="bg2"/>
                </a:solidFill>
              </a:rPr>
            </a:br>
            <a:r>
              <a:rPr lang="ru-RU" altLang="ru-RU" sz="1800" b="1">
                <a:solidFill>
                  <a:schemeClr val="bg2"/>
                </a:solidFill>
              </a:rPr>
              <a:t>общение учителя и учащихся».</a:t>
            </a:r>
          </a:p>
        </p:txBody>
      </p:sp>
      <p:pic>
        <p:nvPicPr>
          <p:cNvPr id="59399" name="Picture 7" descr="j02335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73" y="3284553"/>
            <a:ext cx="2460625" cy="331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58732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753" y="620713"/>
            <a:ext cx="8158163" cy="215900"/>
          </a:xfrm>
        </p:spPr>
        <p:txBody>
          <a:bodyPr/>
          <a:lstStyle/>
          <a:p>
            <a:pPr algn="ctr"/>
            <a:r>
              <a:rPr lang="ru-RU" altLang="ru-RU" sz="2800" b="1" i="1">
                <a:solidFill>
                  <a:schemeClr val="bg2"/>
                </a:solidFill>
              </a:rPr>
              <a:t>Ноябрь</a:t>
            </a:r>
            <a:r>
              <a:rPr lang="ru-RU" altLang="ru-RU" sz="3200" b="1" i="1">
                <a:solidFill>
                  <a:schemeClr val="bg2"/>
                </a:solidFill>
              </a:rPr>
              <a:t>  </a:t>
            </a:r>
            <a:r>
              <a:rPr lang="ru-RU" altLang="ru-RU" sz="3200" i="1"/>
              <a:t/>
            </a:r>
            <a:br>
              <a:rPr lang="ru-RU" altLang="ru-RU" sz="3200" i="1"/>
            </a:br>
            <a:endParaRPr lang="ru-RU" altLang="ru-RU" sz="3200" i="1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7" y="1125538"/>
            <a:ext cx="7991475" cy="5473700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1. Диагностика труда учителя.</a:t>
            </a:r>
          </a:p>
          <a:p>
            <a:pPr marL="0" indent="0">
              <a:lnSpc>
                <a:spcPct val="80000"/>
              </a:lnSpc>
              <a:buNone/>
            </a:pPr>
            <a:endParaRPr lang="ru-RU" altLang="ru-RU" sz="2000" b="1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2. Методические разработки, предлагаемые молодому учителю:</a:t>
            </a:r>
          </a:p>
          <a:p>
            <a:pPr marL="0" indent="0">
              <a:lnSpc>
                <a:spcPct val="80000"/>
              </a:lnSpc>
              <a:buBlip>
                <a:blip r:embed="rId2"/>
              </a:buBlip>
            </a:pPr>
            <a:r>
              <a:rPr lang="ru-RU" altLang="ru-RU" sz="2000" i="1">
                <a:solidFill>
                  <a:schemeClr val="bg2"/>
                </a:solidFill>
              </a:rPr>
              <a:t>  критерии оценки деятельности учителя на уроке;</a:t>
            </a:r>
          </a:p>
          <a:p>
            <a:pPr marL="0" indent="0">
              <a:lnSpc>
                <a:spcPct val="80000"/>
              </a:lnSpc>
              <a:buBlip>
                <a:blip r:embed="rId2"/>
              </a:buBlip>
            </a:pPr>
            <a:r>
              <a:rPr lang="ru-RU" altLang="ru-RU" sz="2000" i="1">
                <a:solidFill>
                  <a:schemeClr val="bg2"/>
                </a:solidFill>
              </a:rPr>
              <a:t>  типы и формы уроков.</a:t>
            </a:r>
          </a:p>
          <a:p>
            <a:pPr marL="0" indent="0">
              <a:lnSpc>
                <a:spcPct val="80000"/>
              </a:lnSpc>
              <a:buNone/>
            </a:pPr>
            <a:endParaRPr lang="ru-RU" altLang="ru-RU" sz="2000" i="1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3. Практикум «Самоанализ урока».</a:t>
            </a:r>
          </a:p>
          <a:p>
            <a:pPr marL="0" indent="0">
              <a:lnSpc>
                <a:spcPct val="80000"/>
              </a:lnSpc>
              <a:buNone/>
            </a:pPr>
            <a:endParaRPr lang="ru-RU" altLang="ru-RU" sz="2000" b="1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4. Дискуссия «Факторы, влияющие на качество преподавания».</a:t>
            </a:r>
          </a:p>
          <a:p>
            <a:pPr marL="0" indent="0">
              <a:lnSpc>
                <a:spcPct val="80000"/>
              </a:lnSpc>
              <a:buNone/>
            </a:pPr>
            <a:endParaRPr lang="ru-RU" altLang="ru-RU" sz="2000" b="1">
              <a:solidFill>
                <a:schemeClr val="bg2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5. Микроисследование «Оценка успешности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учебной работы учителя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с точки зрения учащихся».</a:t>
            </a:r>
          </a:p>
        </p:txBody>
      </p:sp>
      <p:grpSp>
        <p:nvGrpSpPr>
          <p:cNvPr id="58477" name="Group 109"/>
          <p:cNvGrpSpPr>
            <a:grpSpLocks/>
          </p:cNvGrpSpPr>
          <p:nvPr/>
        </p:nvGrpSpPr>
        <p:grpSpPr bwMode="auto">
          <a:xfrm>
            <a:off x="8256597" y="4292615"/>
            <a:ext cx="1871663" cy="2379663"/>
            <a:chOff x="4241" y="2704"/>
            <a:chExt cx="1179" cy="1499"/>
          </a:xfrm>
        </p:grpSpPr>
        <p:sp>
          <p:nvSpPr>
            <p:cNvPr id="58373" name="AutoShape 5"/>
            <p:cNvSpPr>
              <a:spLocks noChangeAspect="1" noChangeArrowheads="1" noTextEdit="1"/>
            </p:cNvSpPr>
            <p:nvPr/>
          </p:nvSpPr>
          <p:spPr bwMode="auto">
            <a:xfrm flipH="1">
              <a:off x="4241" y="2704"/>
              <a:ext cx="1179" cy="1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75" name="Freeform 7"/>
            <p:cNvSpPr>
              <a:spLocks/>
            </p:cNvSpPr>
            <p:nvPr/>
          </p:nvSpPr>
          <p:spPr bwMode="auto">
            <a:xfrm flipH="1">
              <a:off x="4353" y="2704"/>
              <a:ext cx="1006" cy="1280"/>
            </a:xfrm>
            <a:custGeom>
              <a:avLst/>
              <a:gdLst>
                <a:gd name="T0" fmla="*/ 527 w 1672"/>
                <a:gd name="T1" fmla="*/ 0 h 1939"/>
                <a:gd name="T2" fmla="*/ 1672 w 1672"/>
                <a:gd name="T3" fmla="*/ 600 h 1939"/>
                <a:gd name="T4" fmla="*/ 1428 w 1672"/>
                <a:gd name="T5" fmla="*/ 1837 h 1939"/>
                <a:gd name="T6" fmla="*/ 230 w 1672"/>
                <a:gd name="T7" fmla="*/ 1939 h 1939"/>
                <a:gd name="T8" fmla="*/ 0 w 1672"/>
                <a:gd name="T9" fmla="*/ 755 h 1939"/>
                <a:gd name="T10" fmla="*/ 527 w 1672"/>
                <a:gd name="T11" fmla="*/ 0 h 1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2" h="1939">
                  <a:moveTo>
                    <a:pt x="527" y="0"/>
                  </a:moveTo>
                  <a:lnTo>
                    <a:pt x="1672" y="600"/>
                  </a:lnTo>
                  <a:lnTo>
                    <a:pt x="1428" y="1837"/>
                  </a:lnTo>
                  <a:lnTo>
                    <a:pt x="230" y="1939"/>
                  </a:lnTo>
                  <a:lnTo>
                    <a:pt x="0" y="755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76" name="Freeform 8"/>
            <p:cNvSpPr>
              <a:spLocks/>
            </p:cNvSpPr>
            <p:nvPr/>
          </p:nvSpPr>
          <p:spPr bwMode="auto">
            <a:xfrm flipH="1">
              <a:off x="4792" y="3728"/>
              <a:ext cx="405" cy="202"/>
            </a:xfrm>
            <a:custGeom>
              <a:avLst/>
              <a:gdLst>
                <a:gd name="T0" fmla="*/ 674 w 674"/>
                <a:gd name="T1" fmla="*/ 233 h 307"/>
                <a:gd name="T2" fmla="*/ 673 w 674"/>
                <a:gd name="T3" fmla="*/ 232 h 307"/>
                <a:gd name="T4" fmla="*/ 670 w 674"/>
                <a:gd name="T5" fmla="*/ 228 h 307"/>
                <a:gd name="T6" fmla="*/ 665 w 674"/>
                <a:gd name="T7" fmla="*/ 223 h 307"/>
                <a:gd name="T8" fmla="*/ 658 w 674"/>
                <a:gd name="T9" fmla="*/ 214 h 307"/>
                <a:gd name="T10" fmla="*/ 649 w 674"/>
                <a:gd name="T11" fmla="*/ 205 h 307"/>
                <a:gd name="T12" fmla="*/ 636 w 674"/>
                <a:gd name="T13" fmla="*/ 194 h 307"/>
                <a:gd name="T14" fmla="*/ 621 w 674"/>
                <a:gd name="T15" fmla="*/ 182 h 307"/>
                <a:gd name="T16" fmla="*/ 604 w 674"/>
                <a:gd name="T17" fmla="*/ 168 h 307"/>
                <a:gd name="T18" fmla="*/ 584 w 674"/>
                <a:gd name="T19" fmla="*/ 153 h 307"/>
                <a:gd name="T20" fmla="*/ 561 w 674"/>
                <a:gd name="T21" fmla="*/ 137 h 307"/>
                <a:gd name="T22" fmla="*/ 535 w 674"/>
                <a:gd name="T23" fmla="*/ 121 h 307"/>
                <a:gd name="T24" fmla="*/ 506 w 674"/>
                <a:gd name="T25" fmla="*/ 105 h 307"/>
                <a:gd name="T26" fmla="*/ 472 w 674"/>
                <a:gd name="T27" fmla="*/ 88 h 307"/>
                <a:gd name="T28" fmla="*/ 437 w 674"/>
                <a:gd name="T29" fmla="*/ 71 h 307"/>
                <a:gd name="T30" fmla="*/ 397 w 674"/>
                <a:gd name="T31" fmla="*/ 53 h 307"/>
                <a:gd name="T32" fmla="*/ 354 w 674"/>
                <a:gd name="T33" fmla="*/ 36 h 307"/>
                <a:gd name="T34" fmla="*/ 309 w 674"/>
                <a:gd name="T35" fmla="*/ 21 h 307"/>
                <a:gd name="T36" fmla="*/ 265 w 674"/>
                <a:gd name="T37" fmla="*/ 9 h 307"/>
                <a:gd name="T38" fmla="*/ 223 w 674"/>
                <a:gd name="T39" fmla="*/ 3 h 307"/>
                <a:gd name="T40" fmla="*/ 183 w 674"/>
                <a:gd name="T41" fmla="*/ 0 h 307"/>
                <a:gd name="T42" fmla="*/ 146 w 674"/>
                <a:gd name="T43" fmla="*/ 1 h 307"/>
                <a:gd name="T44" fmla="*/ 112 w 674"/>
                <a:gd name="T45" fmla="*/ 6 h 307"/>
                <a:gd name="T46" fmla="*/ 82 w 674"/>
                <a:gd name="T47" fmla="*/ 16 h 307"/>
                <a:gd name="T48" fmla="*/ 55 w 674"/>
                <a:gd name="T49" fmla="*/ 30 h 307"/>
                <a:gd name="T50" fmla="*/ 33 w 674"/>
                <a:gd name="T51" fmla="*/ 49 h 307"/>
                <a:gd name="T52" fmla="*/ 16 w 674"/>
                <a:gd name="T53" fmla="*/ 72 h 307"/>
                <a:gd name="T54" fmla="*/ 4 w 674"/>
                <a:gd name="T55" fmla="*/ 98 h 307"/>
                <a:gd name="T56" fmla="*/ 0 w 674"/>
                <a:gd name="T57" fmla="*/ 130 h 307"/>
                <a:gd name="T58" fmla="*/ 1 w 674"/>
                <a:gd name="T59" fmla="*/ 167 h 307"/>
                <a:gd name="T60" fmla="*/ 10 w 674"/>
                <a:gd name="T61" fmla="*/ 209 h 307"/>
                <a:gd name="T62" fmla="*/ 26 w 674"/>
                <a:gd name="T63" fmla="*/ 255 h 307"/>
                <a:gd name="T64" fmla="*/ 51 w 674"/>
                <a:gd name="T65" fmla="*/ 307 h 307"/>
                <a:gd name="T66" fmla="*/ 674 w 674"/>
                <a:gd name="T67" fmla="*/ 23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74" h="307">
                  <a:moveTo>
                    <a:pt x="674" y="233"/>
                  </a:moveTo>
                  <a:lnTo>
                    <a:pt x="673" y="232"/>
                  </a:lnTo>
                  <a:lnTo>
                    <a:pt x="670" y="228"/>
                  </a:lnTo>
                  <a:lnTo>
                    <a:pt x="665" y="223"/>
                  </a:lnTo>
                  <a:lnTo>
                    <a:pt x="658" y="214"/>
                  </a:lnTo>
                  <a:lnTo>
                    <a:pt x="649" y="205"/>
                  </a:lnTo>
                  <a:lnTo>
                    <a:pt x="636" y="194"/>
                  </a:lnTo>
                  <a:lnTo>
                    <a:pt x="621" y="182"/>
                  </a:lnTo>
                  <a:lnTo>
                    <a:pt x="604" y="168"/>
                  </a:lnTo>
                  <a:lnTo>
                    <a:pt x="584" y="153"/>
                  </a:lnTo>
                  <a:lnTo>
                    <a:pt x="561" y="137"/>
                  </a:lnTo>
                  <a:lnTo>
                    <a:pt x="535" y="121"/>
                  </a:lnTo>
                  <a:lnTo>
                    <a:pt x="506" y="105"/>
                  </a:lnTo>
                  <a:lnTo>
                    <a:pt x="472" y="88"/>
                  </a:lnTo>
                  <a:lnTo>
                    <a:pt x="437" y="71"/>
                  </a:lnTo>
                  <a:lnTo>
                    <a:pt x="397" y="53"/>
                  </a:lnTo>
                  <a:lnTo>
                    <a:pt x="354" y="36"/>
                  </a:lnTo>
                  <a:lnTo>
                    <a:pt x="309" y="21"/>
                  </a:lnTo>
                  <a:lnTo>
                    <a:pt x="265" y="9"/>
                  </a:lnTo>
                  <a:lnTo>
                    <a:pt x="223" y="3"/>
                  </a:lnTo>
                  <a:lnTo>
                    <a:pt x="183" y="0"/>
                  </a:lnTo>
                  <a:lnTo>
                    <a:pt x="146" y="1"/>
                  </a:lnTo>
                  <a:lnTo>
                    <a:pt x="112" y="6"/>
                  </a:lnTo>
                  <a:lnTo>
                    <a:pt x="82" y="16"/>
                  </a:lnTo>
                  <a:lnTo>
                    <a:pt x="55" y="30"/>
                  </a:lnTo>
                  <a:lnTo>
                    <a:pt x="33" y="49"/>
                  </a:lnTo>
                  <a:lnTo>
                    <a:pt x="16" y="72"/>
                  </a:lnTo>
                  <a:lnTo>
                    <a:pt x="4" y="98"/>
                  </a:lnTo>
                  <a:lnTo>
                    <a:pt x="0" y="130"/>
                  </a:lnTo>
                  <a:lnTo>
                    <a:pt x="1" y="167"/>
                  </a:lnTo>
                  <a:lnTo>
                    <a:pt x="10" y="209"/>
                  </a:lnTo>
                  <a:lnTo>
                    <a:pt x="26" y="255"/>
                  </a:lnTo>
                  <a:lnTo>
                    <a:pt x="51" y="307"/>
                  </a:lnTo>
                  <a:lnTo>
                    <a:pt x="674" y="233"/>
                  </a:lnTo>
                  <a:close/>
                </a:path>
              </a:pathLst>
            </a:custGeom>
            <a:solidFill>
              <a:srgbClr val="EAD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2" name="Freeform 14"/>
            <p:cNvSpPr>
              <a:spLocks/>
            </p:cNvSpPr>
            <p:nvPr/>
          </p:nvSpPr>
          <p:spPr bwMode="auto">
            <a:xfrm flipH="1">
              <a:off x="4241" y="3848"/>
              <a:ext cx="1179" cy="355"/>
            </a:xfrm>
            <a:custGeom>
              <a:avLst/>
              <a:gdLst>
                <a:gd name="T0" fmla="*/ 0 w 1960"/>
                <a:gd name="T1" fmla="*/ 108 h 538"/>
                <a:gd name="T2" fmla="*/ 1488 w 1960"/>
                <a:gd name="T3" fmla="*/ 0 h 538"/>
                <a:gd name="T4" fmla="*/ 1960 w 1960"/>
                <a:gd name="T5" fmla="*/ 134 h 538"/>
                <a:gd name="T6" fmla="*/ 724 w 1960"/>
                <a:gd name="T7" fmla="*/ 538 h 538"/>
                <a:gd name="T8" fmla="*/ 0 w 1960"/>
                <a:gd name="T9" fmla="*/ 108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0" h="538">
                  <a:moveTo>
                    <a:pt x="0" y="108"/>
                  </a:moveTo>
                  <a:lnTo>
                    <a:pt x="1488" y="0"/>
                  </a:lnTo>
                  <a:lnTo>
                    <a:pt x="1960" y="134"/>
                  </a:lnTo>
                  <a:lnTo>
                    <a:pt x="724" y="538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84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3" name="Freeform 15"/>
            <p:cNvSpPr>
              <a:spLocks/>
            </p:cNvSpPr>
            <p:nvPr/>
          </p:nvSpPr>
          <p:spPr bwMode="auto">
            <a:xfrm flipH="1">
              <a:off x="4320" y="3886"/>
              <a:ext cx="1047" cy="255"/>
            </a:xfrm>
            <a:custGeom>
              <a:avLst/>
              <a:gdLst>
                <a:gd name="T0" fmla="*/ 570 w 1739"/>
                <a:gd name="T1" fmla="*/ 385 h 385"/>
                <a:gd name="T2" fmla="*/ 1739 w 1739"/>
                <a:gd name="T3" fmla="*/ 87 h 385"/>
                <a:gd name="T4" fmla="*/ 1251 w 1739"/>
                <a:gd name="T5" fmla="*/ 0 h 385"/>
                <a:gd name="T6" fmla="*/ 0 w 1739"/>
                <a:gd name="T7" fmla="*/ 83 h 385"/>
                <a:gd name="T8" fmla="*/ 570 w 1739"/>
                <a:gd name="T9" fmla="*/ 38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385">
                  <a:moveTo>
                    <a:pt x="570" y="385"/>
                  </a:moveTo>
                  <a:lnTo>
                    <a:pt x="1739" y="87"/>
                  </a:lnTo>
                  <a:lnTo>
                    <a:pt x="1251" y="0"/>
                  </a:lnTo>
                  <a:lnTo>
                    <a:pt x="0" y="83"/>
                  </a:lnTo>
                  <a:lnTo>
                    <a:pt x="570" y="385"/>
                  </a:lnTo>
                  <a:close/>
                </a:path>
              </a:pathLst>
            </a:custGeom>
            <a:solidFill>
              <a:srgbClr val="B284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5" name="Freeform 17"/>
            <p:cNvSpPr>
              <a:spLocks/>
            </p:cNvSpPr>
            <p:nvPr/>
          </p:nvSpPr>
          <p:spPr bwMode="auto">
            <a:xfrm flipH="1">
              <a:off x="4698" y="4016"/>
              <a:ext cx="39" cy="21"/>
            </a:xfrm>
            <a:custGeom>
              <a:avLst/>
              <a:gdLst>
                <a:gd name="T0" fmla="*/ 65 w 65"/>
                <a:gd name="T1" fmla="*/ 26 h 32"/>
                <a:gd name="T2" fmla="*/ 64 w 65"/>
                <a:gd name="T3" fmla="*/ 28 h 32"/>
                <a:gd name="T4" fmla="*/ 60 w 65"/>
                <a:gd name="T5" fmla="*/ 31 h 32"/>
                <a:gd name="T6" fmla="*/ 57 w 65"/>
                <a:gd name="T7" fmla="*/ 32 h 32"/>
                <a:gd name="T8" fmla="*/ 52 w 65"/>
                <a:gd name="T9" fmla="*/ 32 h 32"/>
                <a:gd name="T10" fmla="*/ 47 w 65"/>
                <a:gd name="T11" fmla="*/ 32 h 32"/>
                <a:gd name="T12" fmla="*/ 42 w 65"/>
                <a:gd name="T13" fmla="*/ 32 h 32"/>
                <a:gd name="T14" fmla="*/ 36 w 65"/>
                <a:gd name="T15" fmla="*/ 31 h 32"/>
                <a:gd name="T16" fmla="*/ 29 w 65"/>
                <a:gd name="T17" fmla="*/ 28 h 32"/>
                <a:gd name="T18" fmla="*/ 16 w 65"/>
                <a:gd name="T19" fmla="*/ 24 h 32"/>
                <a:gd name="T20" fmla="*/ 7 w 65"/>
                <a:gd name="T21" fmla="*/ 17 h 32"/>
                <a:gd name="T22" fmla="*/ 1 w 65"/>
                <a:gd name="T23" fmla="*/ 11 h 32"/>
                <a:gd name="T24" fmla="*/ 0 w 65"/>
                <a:gd name="T25" fmla="*/ 5 h 32"/>
                <a:gd name="T26" fmla="*/ 1 w 65"/>
                <a:gd name="T27" fmla="*/ 3 h 32"/>
                <a:gd name="T28" fmla="*/ 4 w 65"/>
                <a:gd name="T29" fmla="*/ 1 h 32"/>
                <a:gd name="T30" fmla="*/ 7 w 65"/>
                <a:gd name="T31" fmla="*/ 0 h 32"/>
                <a:gd name="T32" fmla="*/ 12 w 65"/>
                <a:gd name="T33" fmla="*/ 0 h 32"/>
                <a:gd name="T34" fmla="*/ 16 w 65"/>
                <a:gd name="T35" fmla="*/ 0 h 32"/>
                <a:gd name="T36" fmla="*/ 22 w 65"/>
                <a:gd name="T37" fmla="*/ 0 h 32"/>
                <a:gd name="T38" fmla="*/ 28 w 65"/>
                <a:gd name="T39" fmla="*/ 1 h 32"/>
                <a:gd name="T40" fmla="*/ 35 w 65"/>
                <a:gd name="T41" fmla="*/ 3 h 32"/>
                <a:gd name="T42" fmla="*/ 47 w 65"/>
                <a:gd name="T43" fmla="*/ 8 h 32"/>
                <a:gd name="T44" fmla="*/ 57 w 65"/>
                <a:gd name="T45" fmla="*/ 15 h 32"/>
                <a:gd name="T46" fmla="*/ 64 w 65"/>
                <a:gd name="T47" fmla="*/ 20 h 32"/>
                <a:gd name="T48" fmla="*/ 65 w 65"/>
                <a:gd name="T49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32">
                  <a:moveTo>
                    <a:pt x="65" y="26"/>
                  </a:moveTo>
                  <a:lnTo>
                    <a:pt x="64" y="28"/>
                  </a:lnTo>
                  <a:lnTo>
                    <a:pt x="60" y="31"/>
                  </a:lnTo>
                  <a:lnTo>
                    <a:pt x="57" y="32"/>
                  </a:lnTo>
                  <a:lnTo>
                    <a:pt x="52" y="32"/>
                  </a:lnTo>
                  <a:lnTo>
                    <a:pt x="47" y="32"/>
                  </a:lnTo>
                  <a:lnTo>
                    <a:pt x="42" y="32"/>
                  </a:lnTo>
                  <a:lnTo>
                    <a:pt x="36" y="31"/>
                  </a:lnTo>
                  <a:lnTo>
                    <a:pt x="29" y="28"/>
                  </a:lnTo>
                  <a:lnTo>
                    <a:pt x="16" y="24"/>
                  </a:lnTo>
                  <a:lnTo>
                    <a:pt x="7" y="17"/>
                  </a:lnTo>
                  <a:lnTo>
                    <a:pt x="1" y="11"/>
                  </a:lnTo>
                  <a:lnTo>
                    <a:pt x="0" y="5"/>
                  </a:lnTo>
                  <a:lnTo>
                    <a:pt x="1" y="3"/>
                  </a:lnTo>
                  <a:lnTo>
                    <a:pt x="4" y="1"/>
                  </a:lnTo>
                  <a:lnTo>
                    <a:pt x="7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7" y="8"/>
                  </a:lnTo>
                  <a:lnTo>
                    <a:pt x="57" y="15"/>
                  </a:lnTo>
                  <a:lnTo>
                    <a:pt x="64" y="20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AF8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6" name="Freeform 18"/>
            <p:cNvSpPr>
              <a:spLocks/>
            </p:cNvSpPr>
            <p:nvPr/>
          </p:nvSpPr>
          <p:spPr bwMode="auto">
            <a:xfrm flipH="1">
              <a:off x="4757" y="3993"/>
              <a:ext cx="60" cy="36"/>
            </a:xfrm>
            <a:custGeom>
              <a:avLst/>
              <a:gdLst>
                <a:gd name="T0" fmla="*/ 95 w 101"/>
                <a:gd name="T1" fmla="*/ 46 h 54"/>
                <a:gd name="T2" fmla="*/ 53 w 101"/>
                <a:gd name="T3" fmla="*/ 40 h 54"/>
                <a:gd name="T4" fmla="*/ 7 w 101"/>
                <a:gd name="T5" fmla="*/ 0 h 54"/>
                <a:gd name="T6" fmla="*/ 0 w 101"/>
                <a:gd name="T7" fmla="*/ 4 h 54"/>
                <a:gd name="T8" fmla="*/ 46 w 101"/>
                <a:gd name="T9" fmla="*/ 54 h 54"/>
                <a:gd name="T10" fmla="*/ 101 w 101"/>
                <a:gd name="T11" fmla="*/ 53 h 54"/>
                <a:gd name="T12" fmla="*/ 95 w 101"/>
                <a:gd name="T13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54">
                  <a:moveTo>
                    <a:pt x="95" y="46"/>
                  </a:moveTo>
                  <a:lnTo>
                    <a:pt x="53" y="40"/>
                  </a:lnTo>
                  <a:lnTo>
                    <a:pt x="7" y="0"/>
                  </a:lnTo>
                  <a:lnTo>
                    <a:pt x="0" y="4"/>
                  </a:lnTo>
                  <a:lnTo>
                    <a:pt x="46" y="54"/>
                  </a:lnTo>
                  <a:lnTo>
                    <a:pt x="101" y="53"/>
                  </a:lnTo>
                  <a:lnTo>
                    <a:pt x="95" y="46"/>
                  </a:lnTo>
                  <a:close/>
                </a:path>
              </a:pathLst>
            </a:custGeom>
            <a:solidFill>
              <a:srgbClr val="AF8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7" name="Freeform 19"/>
            <p:cNvSpPr>
              <a:spLocks/>
            </p:cNvSpPr>
            <p:nvPr/>
          </p:nvSpPr>
          <p:spPr bwMode="auto">
            <a:xfrm flipH="1">
              <a:off x="4739" y="3973"/>
              <a:ext cx="66" cy="37"/>
            </a:xfrm>
            <a:custGeom>
              <a:avLst/>
              <a:gdLst>
                <a:gd name="T0" fmla="*/ 98 w 110"/>
                <a:gd name="T1" fmla="*/ 57 h 57"/>
                <a:gd name="T2" fmla="*/ 68 w 110"/>
                <a:gd name="T3" fmla="*/ 20 h 57"/>
                <a:gd name="T4" fmla="*/ 0 w 110"/>
                <a:gd name="T5" fmla="*/ 8 h 57"/>
                <a:gd name="T6" fmla="*/ 2 w 110"/>
                <a:gd name="T7" fmla="*/ 0 h 57"/>
                <a:gd name="T8" fmla="*/ 70 w 110"/>
                <a:gd name="T9" fmla="*/ 9 h 57"/>
                <a:gd name="T10" fmla="*/ 110 w 110"/>
                <a:gd name="T11" fmla="*/ 57 h 57"/>
                <a:gd name="T12" fmla="*/ 98 w 110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57">
                  <a:moveTo>
                    <a:pt x="98" y="57"/>
                  </a:moveTo>
                  <a:lnTo>
                    <a:pt x="68" y="20"/>
                  </a:lnTo>
                  <a:lnTo>
                    <a:pt x="0" y="8"/>
                  </a:lnTo>
                  <a:lnTo>
                    <a:pt x="2" y="0"/>
                  </a:lnTo>
                  <a:lnTo>
                    <a:pt x="70" y="9"/>
                  </a:lnTo>
                  <a:lnTo>
                    <a:pt x="110" y="57"/>
                  </a:lnTo>
                  <a:lnTo>
                    <a:pt x="98" y="57"/>
                  </a:lnTo>
                  <a:close/>
                </a:path>
              </a:pathLst>
            </a:custGeom>
            <a:solidFill>
              <a:srgbClr val="AF8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89" name="Freeform 21"/>
            <p:cNvSpPr>
              <a:spLocks/>
            </p:cNvSpPr>
            <p:nvPr/>
          </p:nvSpPr>
          <p:spPr bwMode="auto">
            <a:xfrm flipH="1">
              <a:off x="4325" y="3849"/>
              <a:ext cx="534" cy="169"/>
            </a:xfrm>
            <a:custGeom>
              <a:avLst/>
              <a:gdLst>
                <a:gd name="T0" fmla="*/ 226 w 888"/>
                <a:gd name="T1" fmla="*/ 75 h 256"/>
                <a:gd name="T2" fmla="*/ 266 w 888"/>
                <a:gd name="T3" fmla="*/ 78 h 256"/>
                <a:gd name="T4" fmla="*/ 338 w 888"/>
                <a:gd name="T5" fmla="*/ 79 h 256"/>
                <a:gd name="T6" fmla="*/ 432 w 888"/>
                <a:gd name="T7" fmla="*/ 79 h 256"/>
                <a:gd name="T8" fmla="*/ 540 w 888"/>
                <a:gd name="T9" fmla="*/ 75 h 256"/>
                <a:gd name="T10" fmla="*/ 652 w 888"/>
                <a:gd name="T11" fmla="*/ 65 h 256"/>
                <a:gd name="T12" fmla="*/ 758 w 888"/>
                <a:gd name="T13" fmla="*/ 46 h 256"/>
                <a:gd name="T14" fmla="*/ 850 w 888"/>
                <a:gd name="T15" fmla="*/ 19 h 256"/>
                <a:gd name="T16" fmla="*/ 887 w 888"/>
                <a:gd name="T17" fmla="*/ 3 h 256"/>
                <a:gd name="T18" fmla="*/ 879 w 888"/>
                <a:gd name="T19" fmla="*/ 18 h 256"/>
                <a:gd name="T20" fmla="*/ 861 w 888"/>
                <a:gd name="T21" fmla="*/ 45 h 256"/>
                <a:gd name="T22" fmla="*/ 832 w 888"/>
                <a:gd name="T23" fmla="*/ 82 h 256"/>
                <a:gd name="T24" fmla="*/ 789 w 888"/>
                <a:gd name="T25" fmla="*/ 122 h 256"/>
                <a:gd name="T26" fmla="*/ 734 w 888"/>
                <a:gd name="T27" fmla="*/ 165 h 256"/>
                <a:gd name="T28" fmla="*/ 663 w 888"/>
                <a:gd name="T29" fmla="*/ 207 h 256"/>
                <a:gd name="T30" fmla="*/ 574 w 888"/>
                <a:gd name="T31" fmla="*/ 241 h 256"/>
                <a:gd name="T32" fmla="*/ 519 w 888"/>
                <a:gd name="T33" fmla="*/ 255 h 256"/>
                <a:gd name="T34" fmla="*/ 487 w 888"/>
                <a:gd name="T35" fmla="*/ 250 h 256"/>
                <a:gd name="T36" fmla="*/ 432 w 888"/>
                <a:gd name="T37" fmla="*/ 240 h 256"/>
                <a:gd name="T38" fmla="*/ 360 w 888"/>
                <a:gd name="T39" fmla="*/ 225 h 256"/>
                <a:gd name="T40" fmla="*/ 277 w 888"/>
                <a:gd name="T41" fmla="*/ 208 h 256"/>
                <a:gd name="T42" fmla="*/ 189 w 888"/>
                <a:gd name="T43" fmla="*/ 187 h 256"/>
                <a:gd name="T44" fmla="*/ 105 w 888"/>
                <a:gd name="T45" fmla="*/ 165 h 256"/>
                <a:gd name="T46" fmla="*/ 31 w 888"/>
                <a:gd name="T47" fmla="*/ 142 h 256"/>
                <a:gd name="T48" fmla="*/ 1 w 888"/>
                <a:gd name="T49" fmla="*/ 131 h 256"/>
                <a:gd name="T50" fmla="*/ 14 w 888"/>
                <a:gd name="T51" fmla="*/ 129 h 256"/>
                <a:gd name="T52" fmla="*/ 36 w 888"/>
                <a:gd name="T53" fmla="*/ 128 h 256"/>
                <a:gd name="T54" fmla="*/ 66 w 888"/>
                <a:gd name="T55" fmla="*/ 125 h 256"/>
                <a:gd name="T56" fmla="*/ 99 w 888"/>
                <a:gd name="T57" fmla="*/ 119 h 256"/>
                <a:gd name="T58" fmla="*/ 136 w 888"/>
                <a:gd name="T59" fmla="*/ 111 h 256"/>
                <a:gd name="T60" fmla="*/ 172 w 888"/>
                <a:gd name="T61" fmla="*/ 99 h 256"/>
                <a:gd name="T62" fmla="*/ 205 w 888"/>
                <a:gd name="T63" fmla="*/ 84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8" h="256">
                  <a:moveTo>
                    <a:pt x="220" y="75"/>
                  </a:moveTo>
                  <a:lnTo>
                    <a:pt x="226" y="75"/>
                  </a:lnTo>
                  <a:lnTo>
                    <a:pt x="241" y="76"/>
                  </a:lnTo>
                  <a:lnTo>
                    <a:pt x="266" y="78"/>
                  </a:lnTo>
                  <a:lnTo>
                    <a:pt x="298" y="79"/>
                  </a:lnTo>
                  <a:lnTo>
                    <a:pt x="338" y="79"/>
                  </a:lnTo>
                  <a:lnTo>
                    <a:pt x="383" y="80"/>
                  </a:lnTo>
                  <a:lnTo>
                    <a:pt x="432" y="79"/>
                  </a:lnTo>
                  <a:lnTo>
                    <a:pt x="485" y="78"/>
                  </a:lnTo>
                  <a:lnTo>
                    <a:pt x="540" y="75"/>
                  </a:lnTo>
                  <a:lnTo>
                    <a:pt x="596" y="71"/>
                  </a:lnTo>
                  <a:lnTo>
                    <a:pt x="652" y="65"/>
                  </a:lnTo>
                  <a:lnTo>
                    <a:pt x="706" y="57"/>
                  </a:lnTo>
                  <a:lnTo>
                    <a:pt x="758" y="46"/>
                  </a:lnTo>
                  <a:lnTo>
                    <a:pt x="807" y="34"/>
                  </a:lnTo>
                  <a:lnTo>
                    <a:pt x="850" y="19"/>
                  </a:lnTo>
                  <a:lnTo>
                    <a:pt x="888" y="0"/>
                  </a:lnTo>
                  <a:lnTo>
                    <a:pt x="887" y="3"/>
                  </a:lnTo>
                  <a:lnTo>
                    <a:pt x="884" y="8"/>
                  </a:lnTo>
                  <a:lnTo>
                    <a:pt x="879" y="18"/>
                  </a:lnTo>
                  <a:lnTo>
                    <a:pt x="871" y="30"/>
                  </a:lnTo>
                  <a:lnTo>
                    <a:pt x="861" y="45"/>
                  </a:lnTo>
                  <a:lnTo>
                    <a:pt x="848" y="63"/>
                  </a:lnTo>
                  <a:lnTo>
                    <a:pt x="832" y="82"/>
                  </a:lnTo>
                  <a:lnTo>
                    <a:pt x="812" y="102"/>
                  </a:lnTo>
                  <a:lnTo>
                    <a:pt x="789" y="122"/>
                  </a:lnTo>
                  <a:lnTo>
                    <a:pt x="763" y="144"/>
                  </a:lnTo>
                  <a:lnTo>
                    <a:pt x="734" y="165"/>
                  </a:lnTo>
                  <a:lnTo>
                    <a:pt x="699" y="187"/>
                  </a:lnTo>
                  <a:lnTo>
                    <a:pt x="663" y="207"/>
                  </a:lnTo>
                  <a:lnTo>
                    <a:pt x="620" y="225"/>
                  </a:lnTo>
                  <a:lnTo>
                    <a:pt x="574" y="241"/>
                  </a:lnTo>
                  <a:lnTo>
                    <a:pt x="523" y="256"/>
                  </a:lnTo>
                  <a:lnTo>
                    <a:pt x="519" y="255"/>
                  </a:lnTo>
                  <a:lnTo>
                    <a:pt x="507" y="254"/>
                  </a:lnTo>
                  <a:lnTo>
                    <a:pt x="487" y="250"/>
                  </a:lnTo>
                  <a:lnTo>
                    <a:pt x="463" y="246"/>
                  </a:lnTo>
                  <a:lnTo>
                    <a:pt x="432" y="240"/>
                  </a:lnTo>
                  <a:lnTo>
                    <a:pt x="398" y="233"/>
                  </a:lnTo>
                  <a:lnTo>
                    <a:pt x="360" y="225"/>
                  </a:lnTo>
                  <a:lnTo>
                    <a:pt x="319" y="217"/>
                  </a:lnTo>
                  <a:lnTo>
                    <a:pt x="277" y="208"/>
                  </a:lnTo>
                  <a:lnTo>
                    <a:pt x="233" y="197"/>
                  </a:lnTo>
                  <a:lnTo>
                    <a:pt x="189" y="187"/>
                  </a:lnTo>
                  <a:lnTo>
                    <a:pt x="146" y="177"/>
                  </a:lnTo>
                  <a:lnTo>
                    <a:pt x="105" y="165"/>
                  </a:lnTo>
                  <a:lnTo>
                    <a:pt x="67" y="154"/>
                  </a:lnTo>
                  <a:lnTo>
                    <a:pt x="31" y="142"/>
                  </a:lnTo>
                  <a:lnTo>
                    <a:pt x="0" y="131"/>
                  </a:lnTo>
                  <a:lnTo>
                    <a:pt x="1" y="131"/>
                  </a:lnTo>
                  <a:lnTo>
                    <a:pt x="7" y="131"/>
                  </a:lnTo>
                  <a:lnTo>
                    <a:pt x="14" y="129"/>
                  </a:lnTo>
                  <a:lnTo>
                    <a:pt x="24" y="129"/>
                  </a:lnTo>
                  <a:lnTo>
                    <a:pt x="36" y="128"/>
                  </a:lnTo>
                  <a:lnTo>
                    <a:pt x="50" y="126"/>
                  </a:lnTo>
                  <a:lnTo>
                    <a:pt x="66" y="125"/>
                  </a:lnTo>
                  <a:lnTo>
                    <a:pt x="82" y="121"/>
                  </a:lnTo>
                  <a:lnTo>
                    <a:pt x="99" y="119"/>
                  </a:lnTo>
                  <a:lnTo>
                    <a:pt x="118" y="116"/>
                  </a:lnTo>
                  <a:lnTo>
                    <a:pt x="136" y="111"/>
                  </a:lnTo>
                  <a:lnTo>
                    <a:pt x="154" y="105"/>
                  </a:lnTo>
                  <a:lnTo>
                    <a:pt x="172" y="99"/>
                  </a:lnTo>
                  <a:lnTo>
                    <a:pt x="189" y="93"/>
                  </a:lnTo>
                  <a:lnTo>
                    <a:pt x="205" y="84"/>
                  </a:lnTo>
                  <a:lnTo>
                    <a:pt x="220" y="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0" name="Freeform 22"/>
            <p:cNvSpPr>
              <a:spLocks/>
            </p:cNvSpPr>
            <p:nvPr/>
          </p:nvSpPr>
          <p:spPr bwMode="auto">
            <a:xfrm flipH="1">
              <a:off x="4420" y="3853"/>
              <a:ext cx="228" cy="90"/>
            </a:xfrm>
            <a:custGeom>
              <a:avLst/>
              <a:gdLst>
                <a:gd name="T0" fmla="*/ 345 w 379"/>
                <a:gd name="T1" fmla="*/ 21 h 137"/>
                <a:gd name="T2" fmla="*/ 320 w 379"/>
                <a:gd name="T3" fmla="*/ 23 h 137"/>
                <a:gd name="T4" fmla="*/ 263 w 379"/>
                <a:gd name="T5" fmla="*/ 28 h 137"/>
                <a:gd name="T6" fmla="*/ 202 w 379"/>
                <a:gd name="T7" fmla="*/ 34 h 137"/>
                <a:gd name="T8" fmla="*/ 163 w 379"/>
                <a:gd name="T9" fmla="*/ 36 h 137"/>
                <a:gd name="T10" fmla="*/ 134 w 379"/>
                <a:gd name="T11" fmla="*/ 30 h 137"/>
                <a:gd name="T12" fmla="*/ 94 w 379"/>
                <a:gd name="T13" fmla="*/ 17 h 137"/>
                <a:gd name="T14" fmla="*/ 57 w 379"/>
                <a:gd name="T15" fmla="*/ 6 h 137"/>
                <a:gd name="T16" fmla="*/ 42 w 379"/>
                <a:gd name="T17" fmla="*/ 0 h 137"/>
                <a:gd name="T18" fmla="*/ 16 w 379"/>
                <a:gd name="T19" fmla="*/ 13 h 137"/>
                <a:gd name="T20" fmla="*/ 4 w 379"/>
                <a:gd name="T21" fmla="*/ 32 h 137"/>
                <a:gd name="T22" fmla="*/ 0 w 379"/>
                <a:gd name="T23" fmla="*/ 50 h 137"/>
                <a:gd name="T24" fmla="*/ 0 w 379"/>
                <a:gd name="T25" fmla="*/ 57 h 137"/>
                <a:gd name="T26" fmla="*/ 23 w 379"/>
                <a:gd name="T27" fmla="*/ 58 h 137"/>
                <a:gd name="T28" fmla="*/ 76 w 379"/>
                <a:gd name="T29" fmla="*/ 63 h 137"/>
                <a:gd name="T30" fmla="*/ 129 w 379"/>
                <a:gd name="T31" fmla="*/ 73 h 137"/>
                <a:gd name="T32" fmla="*/ 156 w 379"/>
                <a:gd name="T33" fmla="*/ 89 h 137"/>
                <a:gd name="T34" fmla="*/ 171 w 379"/>
                <a:gd name="T35" fmla="*/ 103 h 137"/>
                <a:gd name="T36" fmla="*/ 200 w 379"/>
                <a:gd name="T37" fmla="*/ 108 h 137"/>
                <a:gd name="T38" fmla="*/ 232 w 379"/>
                <a:gd name="T39" fmla="*/ 110 h 137"/>
                <a:gd name="T40" fmla="*/ 260 w 379"/>
                <a:gd name="T41" fmla="*/ 111 h 137"/>
                <a:gd name="T42" fmla="*/ 280 w 379"/>
                <a:gd name="T43" fmla="*/ 114 h 137"/>
                <a:gd name="T44" fmla="*/ 296 w 379"/>
                <a:gd name="T45" fmla="*/ 119 h 137"/>
                <a:gd name="T46" fmla="*/ 314 w 379"/>
                <a:gd name="T47" fmla="*/ 126 h 137"/>
                <a:gd name="T48" fmla="*/ 335 w 379"/>
                <a:gd name="T49" fmla="*/ 135 h 137"/>
                <a:gd name="T50" fmla="*/ 355 w 379"/>
                <a:gd name="T51" fmla="*/ 128 h 137"/>
                <a:gd name="T52" fmla="*/ 349 w 379"/>
                <a:gd name="T53" fmla="*/ 111 h 137"/>
                <a:gd name="T54" fmla="*/ 341 w 379"/>
                <a:gd name="T55" fmla="*/ 108 h 137"/>
                <a:gd name="T56" fmla="*/ 322 w 379"/>
                <a:gd name="T57" fmla="*/ 101 h 137"/>
                <a:gd name="T58" fmla="*/ 299 w 379"/>
                <a:gd name="T59" fmla="*/ 91 h 137"/>
                <a:gd name="T60" fmla="*/ 281 w 379"/>
                <a:gd name="T61" fmla="*/ 78 h 137"/>
                <a:gd name="T62" fmla="*/ 284 w 379"/>
                <a:gd name="T63" fmla="*/ 67 h 137"/>
                <a:gd name="T64" fmla="*/ 308 w 379"/>
                <a:gd name="T65" fmla="*/ 59 h 137"/>
                <a:gd name="T66" fmla="*/ 336 w 379"/>
                <a:gd name="T67" fmla="*/ 54 h 137"/>
                <a:gd name="T68" fmla="*/ 349 w 379"/>
                <a:gd name="T69" fmla="*/ 5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9" h="137">
                  <a:moveTo>
                    <a:pt x="379" y="46"/>
                  </a:moveTo>
                  <a:lnTo>
                    <a:pt x="345" y="21"/>
                  </a:lnTo>
                  <a:lnTo>
                    <a:pt x="338" y="22"/>
                  </a:lnTo>
                  <a:lnTo>
                    <a:pt x="320" y="23"/>
                  </a:lnTo>
                  <a:lnTo>
                    <a:pt x="295" y="25"/>
                  </a:lnTo>
                  <a:lnTo>
                    <a:pt x="263" y="28"/>
                  </a:lnTo>
                  <a:lnTo>
                    <a:pt x="232" y="31"/>
                  </a:lnTo>
                  <a:lnTo>
                    <a:pt x="202" y="34"/>
                  </a:lnTo>
                  <a:lnTo>
                    <a:pt x="178" y="35"/>
                  </a:lnTo>
                  <a:lnTo>
                    <a:pt x="163" y="36"/>
                  </a:lnTo>
                  <a:lnTo>
                    <a:pt x="151" y="35"/>
                  </a:lnTo>
                  <a:lnTo>
                    <a:pt x="134" y="30"/>
                  </a:lnTo>
                  <a:lnTo>
                    <a:pt x="115" y="24"/>
                  </a:lnTo>
                  <a:lnTo>
                    <a:pt x="94" y="17"/>
                  </a:lnTo>
                  <a:lnTo>
                    <a:pt x="75" y="12"/>
                  </a:lnTo>
                  <a:lnTo>
                    <a:pt x="57" y="6"/>
                  </a:lnTo>
                  <a:lnTo>
                    <a:pt x="47" y="1"/>
                  </a:lnTo>
                  <a:lnTo>
                    <a:pt x="42" y="0"/>
                  </a:lnTo>
                  <a:lnTo>
                    <a:pt x="27" y="6"/>
                  </a:lnTo>
                  <a:lnTo>
                    <a:pt x="16" y="13"/>
                  </a:lnTo>
                  <a:lnTo>
                    <a:pt x="9" y="22"/>
                  </a:lnTo>
                  <a:lnTo>
                    <a:pt x="4" y="32"/>
                  </a:lnTo>
                  <a:lnTo>
                    <a:pt x="1" y="42"/>
                  </a:lnTo>
                  <a:lnTo>
                    <a:pt x="0" y="50"/>
                  </a:lnTo>
                  <a:lnTo>
                    <a:pt x="0" y="54"/>
                  </a:lnTo>
                  <a:lnTo>
                    <a:pt x="0" y="57"/>
                  </a:lnTo>
                  <a:lnTo>
                    <a:pt x="7" y="57"/>
                  </a:lnTo>
                  <a:lnTo>
                    <a:pt x="23" y="58"/>
                  </a:lnTo>
                  <a:lnTo>
                    <a:pt x="47" y="60"/>
                  </a:lnTo>
                  <a:lnTo>
                    <a:pt x="76" y="63"/>
                  </a:lnTo>
                  <a:lnTo>
                    <a:pt x="103" y="67"/>
                  </a:lnTo>
                  <a:lnTo>
                    <a:pt x="129" y="73"/>
                  </a:lnTo>
                  <a:lnTo>
                    <a:pt x="147" y="80"/>
                  </a:lnTo>
                  <a:lnTo>
                    <a:pt x="156" y="89"/>
                  </a:lnTo>
                  <a:lnTo>
                    <a:pt x="162" y="97"/>
                  </a:lnTo>
                  <a:lnTo>
                    <a:pt x="171" y="103"/>
                  </a:lnTo>
                  <a:lnTo>
                    <a:pt x="185" y="106"/>
                  </a:lnTo>
                  <a:lnTo>
                    <a:pt x="200" y="108"/>
                  </a:lnTo>
                  <a:lnTo>
                    <a:pt x="216" y="108"/>
                  </a:lnTo>
                  <a:lnTo>
                    <a:pt x="232" y="110"/>
                  </a:lnTo>
                  <a:lnTo>
                    <a:pt x="247" y="110"/>
                  </a:lnTo>
                  <a:lnTo>
                    <a:pt x="260" y="111"/>
                  </a:lnTo>
                  <a:lnTo>
                    <a:pt x="270" y="112"/>
                  </a:lnTo>
                  <a:lnTo>
                    <a:pt x="280" y="114"/>
                  </a:lnTo>
                  <a:lnTo>
                    <a:pt x="288" y="116"/>
                  </a:lnTo>
                  <a:lnTo>
                    <a:pt x="296" y="119"/>
                  </a:lnTo>
                  <a:lnTo>
                    <a:pt x="305" y="122"/>
                  </a:lnTo>
                  <a:lnTo>
                    <a:pt x="314" y="126"/>
                  </a:lnTo>
                  <a:lnTo>
                    <a:pt x="323" y="130"/>
                  </a:lnTo>
                  <a:lnTo>
                    <a:pt x="335" y="135"/>
                  </a:lnTo>
                  <a:lnTo>
                    <a:pt x="351" y="137"/>
                  </a:lnTo>
                  <a:lnTo>
                    <a:pt x="355" y="128"/>
                  </a:lnTo>
                  <a:lnTo>
                    <a:pt x="351" y="116"/>
                  </a:lnTo>
                  <a:lnTo>
                    <a:pt x="349" y="111"/>
                  </a:lnTo>
                  <a:lnTo>
                    <a:pt x="346" y="110"/>
                  </a:lnTo>
                  <a:lnTo>
                    <a:pt x="341" y="108"/>
                  </a:lnTo>
                  <a:lnTo>
                    <a:pt x="333" y="105"/>
                  </a:lnTo>
                  <a:lnTo>
                    <a:pt x="322" y="101"/>
                  </a:lnTo>
                  <a:lnTo>
                    <a:pt x="311" y="96"/>
                  </a:lnTo>
                  <a:lnTo>
                    <a:pt x="299" y="91"/>
                  </a:lnTo>
                  <a:lnTo>
                    <a:pt x="289" y="85"/>
                  </a:lnTo>
                  <a:lnTo>
                    <a:pt x="281" y="78"/>
                  </a:lnTo>
                  <a:lnTo>
                    <a:pt x="278" y="72"/>
                  </a:lnTo>
                  <a:lnTo>
                    <a:pt x="284" y="67"/>
                  </a:lnTo>
                  <a:lnTo>
                    <a:pt x="295" y="62"/>
                  </a:lnTo>
                  <a:lnTo>
                    <a:pt x="308" y="59"/>
                  </a:lnTo>
                  <a:lnTo>
                    <a:pt x="322" y="57"/>
                  </a:lnTo>
                  <a:lnTo>
                    <a:pt x="336" y="54"/>
                  </a:lnTo>
                  <a:lnTo>
                    <a:pt x="345" y="53"/>
                  </a:lnTo>
                  <a:lnTo>
                    <a:pt x="349" y="53"/>
                  </a:lnTo>
                  <a:lnTo>
                    <a:pt x="379" y="46"/>
                  </a:lnTo>
                  <a:close/>
                </a:path>
              </a:pathLst>
            </a:custGeom>
            <a:solidFill>
              <a:srgbClr val="FFD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1" name="Freeform 23"/>
            <p:cNvSpPr>
              <a:spLocks/>
            </p:cNvSpPr>
            <p:nvPr/>
          </p:nvSpPr>
          <p:spPr bwMode="auto">
            <a:xfrm flipH="1">
              <a:off x="4773" y="3951"/>
              <a:ext cx="303" cy="136"/>
            </a:xfrm>
            <a:custGeom>
              <a:avLst/>
              <a:gdLst>
                <a:gd name="T0" fmla="*/ 28 w 504"/>
                <a:gd name="T1" fmla="*/ 1 h 207"/>
                <a:gd name="T2" fmla="*/ 61 w 504"/>
                <a:gd name="T3" fmla="*/ 11 h 207"/>
                <a:gd name="T4" fmla="*/ 108 w 504"/>
                <a:gd name="T5" fmla="*/ 25 h 207"/>
                <a:gd name="T6" fmla="*/ 154 w 504"/>
                <a:gd name="T7" fmla="*/ 35 h 207"/>
                <a:gd name="T8" fmla="*/ 179 w 504"/>
                <a:gd name="T9" fmla="*/ 37 h 207"/>
                <a:gd name="T10" fmla="*/ 202 w 504"/>
                <a:gd name="T11" fmla="*/ 35 h 207"/>
                <a:gd name="T12" fmla="*/ 231 w 504"/>
                <a:gd name="T13" fmla="*/ 33 h 207"/>
                <a:gd name="T14" fmla="*/ 263 w 504"/>
                <a:gd name="T15" fmla="*/ 31 h 207"/>
                <a:gd name="T16" fmla="*/ 295 w 504"/>
                <a:gd name="T17" fmla="*/ 27 h 207"/>
                <a:gd name="T18" fmla="*/ 323 w 504"/>
                <a:gd name="T19" fmla="*/ 25 h 207"/>
                <a:gd name="T20" fmla="*/ 345 w 504"/>
                <a:gd name="T21" fmla="*/ 23 h 207"/>
                <a:gd name="T22" fmla="*/ 358 w 504"/>
                <a:gd name="T23" fmla="*/ 22 h 207"/>
                <a:gd name="T24" fmla="*/ 440 w 504"/>
                <a:gd name="T25" fmla="*/ 73 h 207"/>
                <a:gd name="T26" fmla="*/ 502 w 504"/>
                <a:gd name="T27" fmla="*/ 155 h 207"/>
                <a:gd name="T28" fmla="*/ 486 w 504"/>
                <a:gd name="T29" fmla="*/ 153 h 207"/>
                <a:gd name="T30" fmla="*/ 466 w 504"/>
                <a:gd name="T31" fmla="*/ 138 h 207"/>
                <a:gd name="T32" fmla="*/ 451 w 504"/>
                <a:gd name="T33" fmla="*/ 121 h 207"/>
                <a:gd name="T34" fmla="*/ 439 w 504"/>
                <a:gd name="T35" fmla="*/ 104 h 207"/>
                <a:gd name="T36" fmla="*/ 432 w 504"/>
                <a:gd name="T37" fmla="*/ 93 h 207"/>
                <a:gd name="T38" fmla="*/ 365 w 504"/>
                <a:gd name="T39" fmla="*/ 58 h 207"/>
                <a:gd name="T40" fmla="*/ 473 w 504"/>
                <a:gd name="T41" fmla="*/ 206 h 207"/>
                <a:gd name="T42" fmla="*/ 468 w 504"/>
                <a:gd name="T43" fmla="*/ 207 h 207"/>
                <a:gd name="T44" fmla="*/ 449 w 504"/>
                <a:gd name="T45" fmla="*/ 204 h 207"/>
                <a:gd name="T46" fmla="*/ 442 w 504"/>
                <a:gd name="T47" fmla="*/ 205 h 207"/>
                <a:gd name="T48" fmla="*/ 421 w 504"/>
                <a:gd name="T49" fmla="*/ 200 h 207"/>
                <a:gd name="T50" fmla="*/ 410 w 504"/>
                <a:gd name="T51" fmla="*/ 199 h 207"/>
                <a:gd name="T52" fmla="*/ 390 w 504"/>
                <a:gd name="T53" fmla="*/ 191 h 207"/>
                <a:gd name="T54" fmla="*/ 379 w 504"/>
                <a:gd name="T55" fmla="*/ 182 h 207"/>
                <a:gd name="T56" fmla="*/ 367 w 504"/>
                <a:gd name="T57" fmla="*/ 170 h 207"/>
                <a:gd name="T58" fmla="*/ 357 w 504"/>
                <a:gd name="T59" fmla="*/ 161 h 207"/>
                <a:gd name="T60" fmla="*/ 353 w 504"/>
                <a:gd name="T61" fmla="*/ 157 h 207"/>
                <a:gd name="T62" fmla="*/ 304 w 504"/>
                <a:gd name="T63" fmla="*/ 129 h 207"/>
                <a:gd name="T64" fmla="*/ 277 w 504"/>
                <a:gd name="T65" fmla="*/ 128 h 207"/>
                <a:gd name="T66" fmla="*/ 239 w 504"/>
                <a:gd name="T67" fmla="*/ 123 h 207"/>
                <a:gd name="T68" fmla="*/ 207 w 504"/>
                <a:gd name="T69" fmla="*/ 116 h 207"/>
                <a:gd name="T70" fmla="*/ 191 w 504"/>
                <a:gd name="T71" fmla="*/ 107 h 207"/>
                <a:gd name="T72" fmla="*/ 172 w 504"/>
                <a:gd name="T73" fmla="*/ 100 h 207"/>
                <a:gd name="T74" fmla="*/ 144 w 504"/>
                <a:gd name="T75" fmla="*/ 92 h 207"/>
                <a:gd name="T76" fmla="*/ 110 w 504"/>
                <a:gd name="T77" fmla="*/ 84 h 207"/>
                <a:gd name="T78" fmla="*/ 77 w 504"/>
                <a:gd name="T79" fmla="*/ 76 h 207"/>
                <a:gd name="T80" fmla="*/ 46 w 504"/>
                <a:gd name="T81" fmla="*/ 69 h 207"/>
                <a:gd name="T82" fmla="*/ 20 w 504"/>
                <a:gd name="T83" fmla="*/ 64 h 207"/>
                <a:gd name="T84" fmla="*/ 6 w 504"/>
                <a:gd name="T85" fmla="*/ 61 h 207"/>
                <a:gd name="T86" fmla="*/ 3 w 504"/>
                <a:gd name="T87" fmla="*/ 58 h 207"/>
                <a:gd name="T88" fmla="*/ 1 w 504"/>
                <a:gd name="T89" fmla="*/ 46 h 207"/>
                <a:gd name="T90" fmla="*/ 1 w 504"/>
                <a:gd name="T91" fmla="*/ 25 h 207"/>
                <a:gd name="T92" fmla="*/ 12 w 504"/>
                <a:gd name="T93" fmla="*/ 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207">
                  <a:moveTo>
                    <a:pt x="24" y="0"/>
                  </a:moveTo>
                  <a:lnTo>
                    <a:pt x="28" y="1"/>
                  </a:lnTo>
                  <a:lnTo>
                    <a:pt x="42" y="5"/>
                  </a:lnTo>
                  <a:lnTo>
                    <a:pt x="61" y="11"/>
                  </a:lnTo>
                  <a:lnTo>
                    <a:pt x="84" y="18"/>
                  </a:lnTo>
                  <a:lnTo>
                    <a:pt x="108" y="25"/>
                  </a:lnTo>
                  <a:lnTo>
                    <a:pt x="133" y="31"/>
                  </a:lnTo>
                  <a:lnTo>
                    <a:pt x="154" y="35"/>
                  </a:lnTo>
                  <a:lnTo>
                    <a:pt x="171" y="37"/>
                  </a:lnTo>
                  <a:lnTo>
                    <a:pt x="179" y="37"/>
                  </a:lnTo>
                  <a:lnTo>
                    <a:pt x="190" y="35"/>
                  </a:lnTo>
                  <a:lnTo>
                    <a:pt x="202" y="35"/>
                  </a:lnTo>
                  <a:lnTo>
                    <a:pt x="216" y="34"/>
                  </a:lnTo>
                  <a:lnTo>
                    <a:pt x="231" y="33"/>
                  </a:lnTo>
                  <a:lnTo>
                    <a:pt x="247" y="32"/>
                  </a:lnTo>
                  <a:lnTo>
                    <a:pt x="263" y="31"/>
                  </a:lnTo>
                  <a:lnTo>
                    <a:pt x="280" y="28"/>
                  </a:lnTo>
                  <a:lnTo>
                    <a:pt x="295" y="27"/>
                  </a:lnTo>
                  <a:lnTo>
                    <a:pt x="309" y="26"/>
                  </a:lnTo>
                  <a:lnTo>
                    <a:pt x="323" y="25"/>
                  </a:lnTo>
                  <a:lnTo>
                    <a:pt x="335" y="24"/>
                  </a:lnTo>
                  <a:lnTo>
                    <a:pt x="345" y="23"/>
                  </a:lnTo>
                  <a:lnTo>
                    <a:pt x="352" y="23"/>
                  </a:lnTo>
                  <a:lnTo>
                    <a:pt x="358" y="22"/>
                  </a:lnTo>
                  <a:lnTo>
                    <a:pt x="359" y="22"/>
                  </a:lnTo>
                  <a:lnTo>
                    <a:pt x="440" y="73"/>
                  </a:lnTo>
                  <a:lnTo>
                    <a:pt x="504" y="154"/>
                  </a:lnTo>
                  <a:lnTo>
                    <a:pt x="502" y="155"/>
                  </a:lnTo>
                  <a:lnTo>
                    <a:pt x="496" y="155"/>
                  </a:lnTo>
                  <a:lnTo>
                    <a:pt x="486" y="153"/>
                  </a:lnTo>
                  <a:lnTo>
                    <a:pt x="473" y="145"/>
                  </a:lnTo>
                  <a:lnTo>
                    <a:pt x="466" y="138"/>
                  </a:lnTo>
                  <a:lnTo>
                    <a:pt x="458" y="130"/>
                  </a:lnTo>
                  <a:lnTo>
                    <a:pt x="451" y="121"/>
                  </a:lnTo>
                  <a:lnTo>
                    <a:pt x="445" y="113"/>
                  </a:lnTo>
                  <a:lnTo>
                    <a:pt x="439" y="104"/>
                  </a:lnTo>
                  <a:lnTo>
                    <a:pt x="435" y="98"/>
                  </a:lnTo>
                  <a:lnTo>
                    <a:pt x="432" y="93"/>
                  </a:lnTo>
                  <a:lnTo>
                    <a:pt x="430" y="92"/>
                  </a:lnTo>
                  <a:lnTo>
                    <a:pt x="365" y="58"/>
                  </a:lnTo>
                  <a:lnTo>
                    <a:pt x="411" y="104"/>
                  </a:lnTo>
                  <a:lnTo>
                    <a:pt x="473" y="206"/>
                  </a:lnTo>
                  <a:lnTo>
                    <a:pt x="472" y="206"/>
                  </a:lnTo>
                  <a:lnTo>
                    <a:pt x="468" y="207"/>
                  </a:lnTo>
                  <a:lnTo>
                    <a:pt x="460" y="206"/>
                  </a:lnTo>
                  <a:lnTo>
                    <a:pt x="449" y="204"/>
                  </a:lnTo>
                  <a:lnTo>
                    <a:pt x="448" y="205"/>
                  </a:lnTo>
                  <a:lnTo>
                    <a:pt x="442" y="205"/>
                  </a:lnTo>
                  <a:lnTo>
                    <a:pt x="434" y="205"/>
                  </a:lnTo>
                  <a:lnTo>
                    <a:pt x="421" y="200"/>
                  </a:lnTo>
                  <a:lnTo>
                    <a:pt x="418" y="200"/>
                  </a:lnTo>
                  <a:lnTo>
                    <a:pt x="410" y="199"/>
                  </a:lnTo>
                  <a:lnTo>
                    <a:pt x="399" y="197"/>
                  </a:lnTo>
                  <a:lnTo>
                    <a:pt x="390" y="191"/>
                  </a:lnTo>
                  <a:lnTo>
                    <a:pt x="384" y="186"/>
                  </a:lnTo>
                  <a:lnTo>
                    <a:pt x="379" y="182"/>
                  </a:lnTo>
                  <a:lnTo>
                    <a:pt x="373" y="176"/>
                  </a:lnTo>
                  <a:lnTo>
                    <a:pt x="367" y="170"/>
                  </a:lnTo>
                  <a:lnTo>
                    <a:pt x="361" y="166"/>
                  </a:lnTo>
                  <a:lnTo>
                    <a:pt x="357" y="161"/>
                  </a:lnTo>
                  <a:lnTo>
                    <a:pt x="354" y="159"/>
                  </a:lnTo>
                  <a:lnTo>
                    <a:pt x="353" y="157"/>
                  </a:lnTo>
                  <a:lnTo>
                    <a:pt x="307" y="129"/>
                  </a:lnTo>
                  <a:lnTo>
                    <a:pt x="304" y="129"/>
                  </a:lnTo>
                  <a:lnTo>
                    <a:pt x="292" y="128"/>
                  </a:lnTo>
                  <a:lnTo>
                    <a:pt x="277" y="128"/>
                  </a:lnTo>
                  <a:lnTo>
                    <a:pt x="259" y="125"/>
                  </a:lnTo>
                  <a:lnTo>
                    <a:pt x="239" y="123"/>
                  </a:lnTo>
                  <a:lnTo>
                    <a:pt x="222" y="119"/>
                  </a:lnTo>
                  <a:lnTo>
                    <a:pt x="207" y="116"/>
                  </a:lnTo>
                  <a:lnTo>
                    <a:pt x="197" y="110"/>
                  </a:lnTo>
                  <a:lnTo>
                    <a:pt x="191" y="107"/>
                  </a:lnTo>
                  <a:lnTo>
                    <a:pt x="183" y="103"/>
                  </a:lnTo>
                  <a:lnTo>
                    <a:pt x="172" y="100"/>
                  </a:lnTo>
                  <a:lnTo>
                    <a:pt x="159" y="96"/>
                  </a:lnTo>
                  <a:lnTo>
                    <a:pt x="144" y="92"/>
                  </a:lnTo>
                  <a:lnTo>
                    <a:pt x="127" y="88"/>
                  </a:lnTo>
                  <a:lnTo>
                    <a:pt x="110" y="84"/>
                  </a:lnTo>
                  <a:lnTo>
                    <a:pt x="94" y="80"/>
                  </a:lnTo>
                  <a:lnTo>
                    <a:pt x="77" y="76"/>
                  </a:lnTo>
                  <a:lnTo>
                    <a:pt x="61" y="72"/>
                  </a:lnTo>
                  <a:lnTo>
                    <a:pt x="46" y="69"/>
                  </a:lnTo>
                  <a:lnTo>
                    <a:pt x="32" y="66"/>
                  </a:lnTo>
                  <a:lnTo>
                    <a:pt x="20" y="64"/>
                  </a:lnTo>
                  <a:lnTo>
                    <a:pt x="12" y="62"/>
                  </a:lnTo>
                  <a:lnTo>
                    <a:pt x="6" y="61"/>
                  </a:lnTo>
                  <a:lnTo>
                    <a:pt x="4" y="61"/>
                  </a:lnTo>
                  <a:lnTo>
                    <a:pt x="3" y="58"/>
                  </a:lnTo>
                  <a:lnTo>
                    <a:pt x="2" y="54"/>
                  </a:lnTo>
                  <a:lnTo>
                    <a:pt x="1" y="46"/>
                  </a:lnTo>
                  <a:lnTo>
                    <a:pt x="0" y="35"/>
                  </a:lnTo>
                  <a:lnTo>
                    <a:pt x="1" y="25"/>
                  </a:lnTo>
                  <a:lnTo>
                    <a:pt x="4" y="16"/>
                  </a:lnTo>
                  <a:lnTo>
                    <a:pt x="12" y="7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D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2" name="Freeform 24"/>
            <p:cNvSpPr>
              <a:spLocks/>
            </p:cNvSpPr>
            <p:nvPr/>
          </p:nvSpPr>
          <p:spPr bwMode="auto">
            <a:xfrm flipH="1">
              <a:off x="4883" y="2980"/>
              <a:ext cx="347" cy="537"/>
            </a:xfrm>
            <a:custGeom>
              <a:avLst/>
              <a:gdLst>
                <a:gd name="T0" fmla="*/ 432 w 576"/>
                <a:gd name="T1" fmla="*/ 5 h 813"/>
                <a:gd name="T2" fmla="*/ 430 w 576"/>
                <a:gd name="T3" fmla="*/ 38 h 813"/>
                <a:gd name="T4" fmla="*/ 423 w 576"/>
                <a:gd name="T5" fmla="*/ 96 h 813"/>
                <a:gd name="T6" fmla="*/ 409 w 576"/>
                <a:gd name="T7" fmla="*/ 170 h 813"/>
                <a:gd name="T8" fmla="*/ 387 w 576"/>
                <a:gd name="T9" fmla="*/ 255 h 813"/>
                <a:gd name="T10" fmla="*/ 355 w 576"/>
                <a:gd name="T11" fmla="*/ 339 h 813"/>
                <a:gd name="T12" fmla="*/ 310 w 576"/>
                <a:gd name="T13" fmla="*/ 416 h 813"/>
                <a:gd name="T14" fmla="*/ 251 w 576"/>
                <a:gd name="T15" fmla="*/ 476 h 813"/>
                <a:gd name="T16" fmla="*/ 184 w 576"/>
                <a:gd name="T17" fmla="*/ 514 h 813"/>
                <a:gd name="T18" fmla="*/ 130 w 576"/>
                <a:gd name="T19" fmla="*/ 544 h 813"/>
                <a:gd name="T20" fmla="*/ 87 w 576"/>
                <a:gd name="T21" fmla="*/ 572 h 813"/>
                <a:gd name="T22" fmla="*/ 54 w 576"/>
                <a:gd name="T23" fmla="*/ 599 h 813"/>
                <a:gd name="T24" fmla="*/ 31 w 576"/>
                <a:gd name="T25" fmla="*/ 622 h 813"/>
                <a:gd name="T26" fmla="*/ 15 w 576"/>
                <a:gd name="T27" fmla="*/ 639 h 813"/>
                <a:gd name="T28" fmla="*/ 4 w 576"/>
                <a:gd name="T29" fmla="*/ 652 h 813"/>
                <a:gd name="T30" fmla="*/ 0 w 576"/>
                <a:gd name="T31" fmla="*/ 659 h 813"/>
                <a:gd name="T32" fmla="*/ 3 w 576"/>
                <a:gd name="T33" fmla="*/ 662 h 813"/>
                <a:gd name="T34" fmla="*/ 27 w 576"/>
                <a:gd name="T35" fmla="*/ 675 h 813"/>
                <a:gd name="T36" fmla="*/ 71 w 576"/>
                <a:gd name="T37" fmla="*/ 698 h 813"/>
                <a:gd name="T38" fmla="*/ 129 w 576"/>
                <a:gd name="T39" fmla="*/ 727 h 813"/>
                <a:gd name="T40" fmla="*/ 197 w 576"/>
                <a:gd name="T41" fmla="*/ 755 h 813"/>
                <a:gd name="T42" fmla="*/ 268 w 576"/>
                <a:gd name="T43" fmla="*/ 783 h 813"/>
                <a:gd name="T44" fmla="*/ 341 w 576"/>
                <a:gd name="T45" fmla="*/ 804 h 813"/>
                <a:gd name="T46" fmla="*/ 408 w 576"/>
                <a:gd name="T47" fmla="*/ 813 h 813"/>
                <a:gd name="T48" fmla="*/ 487 w 576"/>
                <a:gd name="T49" fmla="*/ 800 h 813"/>
                <a:gd name="T50" fmla="*/ 548 w 576"/>
                <a:gd name="T51" fmla="*/ 737 h 813"/>
                <a:gd name="T52" fmla="*/ 572 w 576"/>
                <a:gd name="T53" fmla="*/ 655 h 813"/>
                <a:gd name="T54" fmla="*/ 576 w 576"/>
                <a:gd name="T55" fmla="*/ 597 h 813"/>
                <a:gd name="T56" fmla="*/ 570 w 576"/>
                <a:gd name="T57" fmla="*/ 584 h 813"/>
                <a:gd name="T58" fmla="*/ 531 w 576"/>
                <a:gd name="T59" fmla="*/ 562 h 813"/>
                <a:gd name="T60" fmla="*/ 481 w 576"/>
                <a:gd name="T61" fmla="*/ 523 h 813"/>
                <a:gd name="T62" fmla="*/ 448 w 576"/>
                <a:gd name="T63" fmla="*/ 477 h 813"/>
                <a:gd name="T64" fmla="*/ 455 w 576"/>
                <a:gd name="T65" fmla="*/ 426 h 813"/>
                <a:gd name="T66" fmla="*/ 479 w 576"/>
                <a:gd name="T67" fmla="*/ 357 h 813"/>
                <a:gd name="T68" fmla="*/ 508 w 576"/>
                <a:gd name="T69" fmla="*/ 287 h 813"/>
                <a:gd name="T70" fmla="*/ 526 w 576"/>
                <a:gd name="T71" fmla="*/ 240 h 813"/>
                <a:gd name="T72" fmla="*/ 432 w 576"/>
                <a:gd name="T73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76" h="813">
                  <a:moveTo>
                    <a:pt x="432" y="0"/>
                  </a:moveTo>
                  <a:lnTo>
                    <a:pt x="432" y="5"/>
                  </a:lnTo>
                  <a:lnTo>
                    <a:pt x="431" y="17"/>
                  </a:lnTo>
                  <a:lnTo>
                    <a:pt x="430" y="38"/>
                  </a:lnTo>
                  <a:lnTo>
                    <a:pt x="426" y="64"/>
                  </a:lnTo>
                  <a:lnTo>
                    <a:pt x="423" y="96"/>
                  </a:lnTo>
                  <a:lnTo>
                    <a:pt x="417" y="131"/>
                  </a:lnTo>
                  <a:lnTo>
                    <a:pt x="409" y="170"/>
                  </a:lnTo>
                  <a:lnTo>
                    <a:pt x="400" y="212"/>
                  </a:lnTo>
                  <a:lnTo>
                    <a:pt x="387" y="255"/>
                  </a:lnTo>
                  <a:lnTo>
                    <a:pt x="372" y="297"/>
                  </a:lnTo>
                  <a:lnTo>
                    <a:pt x="355" y="339"/>
                  </a:lnTo>
                  <a:lnTo>
                    <a:pt x="334" y="379"/>
                  </a:lnTo>
                  <a:lnTo>
                    <a:pt x="310" y="416"/>
                  </a:lnTo>
                  <a:lnTo>
                    <a:pt x="282" y="448"/>
                  </a:lnTo>
                  <a:lnTo>
                    <a:pt x="251" y="476"/>
                  </a:lnTo>
                  <a:lnTo>
                    <a:pt x="215" y="497"/>
                  </a:lnTo>
                  <a:lnTo>
                    <a:pt x="184" y="514"/>
                  </a:lnTo>
                  <a:lnTo>
                    <a:pt x="155" y="529"/>
                  </a:lnTo>
                  <a:lnTo>
                    <a:pt x="130" y="544"/>
                  </a:lnTo>
                  <a:lnTo>
                    <a:pt x="107" y="559"/>
                  </a:lnTo>
                  <a:lnTo>
                    <a:pt x="87" y="572"/>
                  </a:lnTo>
                  <a:lnTo>
                    <a:pt x="70" y="586"/>
                  </a:lnTo>
                  <a:lnTo>
                    <a:pt x="54" y="599"/>
                  </a:lnTo>
                  <a:lnTo>
                    <a:pt x="41" y="610"/>
                  </a:lnTo>
                  <a:lnTo>
                    <a:pt x="31" y="622"/>
                  </a:lnTo>
                  <a:lnTo>
                    <a:pt x="22" y="631"/>
                  </a:lnTo>
                  <a:lnTo>
                    <a:pt x="15" y="639"/>
                  </a:lnTo>
                  <a:lnTo>
                    <a:pt x="9" y="646"/>
                  </a:lnTo>
                  <a:lnTo>
                    <a:pt x="4" y="652"/>
                  </a:lnTo>
                  <a:lnTo>
                    <a:pt x="2" y="656"/>
                  </a:lnTo>
                  <a:lnTo>
                    <a:pt x="0" y="659"/>
                  </a:lnTo>
                  <a:lnTo>
                    <a:pt x="0" y="660"/>
                  </a:lnTo>
                  <a:lnTo>
                    <a:pt x="3" y="662"/>
                  </a:lnTo>
                  <a:lnTo>
                    <a:pt x="12" y="667"/>
                  </a:lnTo>
                  <a:lnTo>
                    <a:pt x="27" y="675"/>
                  </a:lnTo>
                  <a:lnTo>
                    <a:pt x="47" y="685"/>
                  </a:lnTo>
                  <a:lnTo>
                    <a:pt x="71" y="698"/>
                  </a:lnTo>
                  <a:lnTo>
                    <a:pt x="98" y="712"/>
                  </a:lnTo>
                  <a:lnTo>
                    <a:pt x="129" y="727"/>
                  </a:lnTo>
                  <a:lnTo>
                    <a:pt x="162" y="742"/>
                  </a:lnTo>
                  <a:lnTo>
                    <a:pt x="197" y="755"/>
                  </a:lnTo>
                  <a:lnTo>
                    <a:pt x="232" y="770"/>
                  </a:lnTo>
                  <a:lnTo>
                    <a:pt x="268" y="783"/>
                  </a:lnTo>
                  <a:lnTo>
                    <a:pt x="305" y="795"/>
                  </a:lnTo>
                  <a:lnTo>
                    <a:pt x="341" y="804"/>
                  </a:lnTo>
                  <a:lnTo>
                    <a:pt x="375" y="810"/>
                  </a:lnTo>
                  <a:lnTo>
                    <a:pt x="408" y="813"/>
                  </a:lnTo>
                  <a:lnTo>
                    <a:pt x="438" y="813"/>
                  </a:lnTo>
                  <a:lnTo>
                    <a:pt x="487" y="800"/>
                  </a:lnTo>
                  <a:lnTo>
                    <a:pt x="523" y="773"/>
                  </a:lnTo>
                  <a:lnTo>
                    <a:pt x="548" y="737"/>
                  </a:lnTo>
                  <a:lnTo>
                    <a:pt x="563" y="696"/>
                  </a:lnTo>
                  <a:lnTo>
                    <a:pt x="572" y="655"/>
                  </a:lnTo>
                  <a:lnTo>
                    <a:pt x="576" y="621"/>
                  </a:lnTo>
                  <a:lnTo>
                    <a:pt x="576" y="597"/>
                  </a:lnTo>
                  <a:lnTo>
                    <a:pt x="576" y="587"/>
                  </a:lnTo>
                  <a:lnTo>
                    <a:pt x="570" y="584"/>
                  </a:lnTo>
                  <a:lnTo>
                    <a:pt x="554" y="575"/>
                  </a:lnTo>
                  <a:lnTo>
                    <a:pt x="531" y="562"/>
                  </a:lnTo>
                  <a:lnTo>
                    <a:pt x="507" y="544"/>
                  </a:lnTo>
                  <a:lnTo>
                    <a:pt x="481" y="523"/>
                  </a:lnTo>
                  <a:lnTo>
                    <a:pt x="461" y="501"/>
                  </a:lnTo>
                  <a:lnTo>
                    <a:pt x="448" y="477"/>
                  </a:lnTo>
                  <a:lnTo>
                    <a:pt x="447" y="454"/>
                  </a:lnTo>
                  <a:lnTo>
                    <a:pt x="455" y="426"/>
                  </a:lnTo>
                  <a:lnTo>
                    <a:pt x="466" y="393"/>
                  </a:lnTo>
                  <a:lnTo>
                    <a:pt x="479" y="357"/>
                  </a:lnTo>
                  <a:lnTo>
                    <a:pt x="494" y="320"/>
                  </a:lnTo>
                  <a:lnTo>
                    <a:pt x="508" y="287"/>
                  </a:lnTo>
                  <a:lnTo>
                    <a:pt x="519" y="258"/>
                  </a:lnTo>
                  <a:lnTo>
                    <a:pt x="526" y="240"/>
                  </a:lnTo>
                  <a:lnTo>
                    <a:pt x="530" y="233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FFD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3" name="Freeform 25"/>
            <p:cNvSpPr>
              <a:spLocks/>
            </p:cNvSpPr>
            <p:nvPr/>
          </p:nvSpPr>
          <p:spPr bwMode="auto">
            <a:xfrm flipH="1">
              <a:off x="4780" y="3004"/>
              <a:ext cx="107" cy="238"/>
            </a:xfrm>
            <a:custGeom>
              <a:avLst/>
              <a:gdLst>
                <a:gd name="T0" fmla="*/ 178 w 178"/>
                <a:gd name="T1" fmla="*/ 1 h 362"/>
                <a:gd name="T2" fmla="*/ 173 w 178"/>
                <a:gd name="T3" fmla="*/ 12 h 362"/>
                <a:gd name="T4" fmla="*/ 163 w 178"/>
                <a:gd name="T5" fmla="*/ 45 h 362"/>
                <a:gd name="T6" fmla="*/ 148 w 178"/>
                <a:gd name="T7" fmla="*/ 91 h 362"/>
                <a:gd name="T8" fmla="*/ 135 w 178"/>
                <a:gd name="T9" fmla="*/ 146 h 362"/>
                <a:gd name="T10" fmla="*/ 127 w 178"/>
                <a:gd name="T11" fmla="*/ 207 h 362"/>
                <a:gd name="T12" fmla="*/ 127 w 178"/>
                <a:gd name="T13" fmla="*/ 266 h 362"/>
                <a:gd name="T14" fmla="*/ 140 w 178"/>
                <a:gd name="T15" fmla="*/ 320 h 362"/>
                <a:gd name="T16" fmla="*/ 167 w 178"/>
                <a:gd name="T17" fmla="*/ 362 h 362"/>
                <a:gd name="T18" fmla="*/ 161 w 178"/>
                <a:gd name="T19" fmla="*/ 361 h 362"/>
                <a:gd name="T20" fmla="*/ 145 w 178"/>
                <a:gd name="T21" fmla="*/ 358 h 362"/>
                <a:gd name="T22" fmla="*/ 122 w 178"/>
                <a:gd name="T23" fmla="*/ 352 h 362"/>
                <a:gd name="T24" fmla="*/ 95 w 178"/>
                <a:gd name="T25" fmla="*/ 344 h 362"/>
                <a:gd name="T26" fmla="*/ 67 w 178"/>
                <a:gd name="T27" fmla="*/ 331 h 362"/>
                <a:gd name="T28" fmla="*/ 39 w 178"/>
                <a:gd name="T29" fmla="*/ 314 h 362"/>
                <a:gd name="T30" fmla="*/ 17 w 178"/>
                <a:gd name="T31" fmla="*/ 293 h 362"/>
                <a:gd name="T32" fmla="*/ 4 w 178"/>
                <a:gd name="T33" fmla="*/ 267 h 362"/>
                <a:gd name="T34" fmla="*/ 0 w 178"/>
                <a:gd name="T35" fmla="*/ 251 h 362"/>
                <a:gd name="T36" fmla="*/ 0 w 178"/>
                <a:gd name="T37" fmla="*/ 232 h 362"/>
                <a:gd name="T38" fmla="*/ 4 w 178"/>
                <a:gd name="T39" fmla="*/ 213 h 362"/>
                <a:gd name="T40" fmla="*/ 9 w 178"/>
                <a:gd name="T41" fmla="*/ 191 h 362"/>
                <a:gd name="T42" fmla="*/ 17 w 178"/>
                <a:gd name="T43" fmla="*/ 168 h 362"/>
                <a:gd name="T44" fmla="*/ 27 w 178"/>
                <a:gd name="T45" fmla="*/ 145 h 362"/>
                <a:gd name="T46" fmla="*/ 39 w 178"/>
                <a:gd name="T47" fmla="*/ 121 h 362"/>
                <a:gd name="T48" fmla="*/ 52 w 178"/>
                <a:gd name="T49" fmla="*/ 99 h 362"/>
                <a:gd name="T50" fmla="*/ 67 w 178"/>
                <a:gd name="T51" fmla="*/ 77 h 362"/>
                <a:gd name="T52" fmla="*/ 82 w 178"/>
                <a:gd name="T53" fmla="*/ 57 h 362"/>
                <a:gd name="T54" fmla="*/ 98 w 178"/>
                <a:gd name="T55" fmla="*/ 39 h 362"/>
                <a:gd name="T56" fmla="*/ 114 w 178"/>
                <a:gd name="T57" fmla="*/ 24 h 362"/>
                <a:gd name="T58" fmla="*/ 131 w 178"/>
                <a:gd name="T59" fmla="*/ 12 h 362"/>
                <a:gd name="T60" fmla="*/ 148 w 178"/>
                <a:gd name="T61" fmla="*/ 4 h 362"/>
                <a:gd name="T62" fmla="*/ 163 w 178"/>
                <a:gd name="T63" fmla="*/ 0 h 362"/>
                <a:gd name="T64" fmla="*/ 178 w 178"/>
                <a:gd name="T65" fmla="*/ 1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8" h="362">
                  <a:moveTo>
                    <a:pt x="178" y="1"/>
                  </a:moveTo>
                  <a:lnTo>
                    <a:pt x="173" y="12"/>
                  </a:lnTo>
                  <a:lnTo>
                    <a:pt x="163" y="45"/>
                  </a:lnTo>
                  <a:lnTo>
                    <a:pt x="148" y="91"/>
                  </a:lnTo>
                  <a:lnTo>
                    <a:pt x="135" y="146"/>
                  </a:lnTo>
                  <a:lnTo>
                    <a:pt x="127" y="207"/>
                  </a:lnTo>
                  <a:lnTo>
                    <a:pt x="127" y="266"/>
                  </a:lnTo>
                  <a:lnTo>
                    <a:pt x="140" y="320"/>
                  </a:lnTo>
                  <a:lnTo>
                    <a:pt x="167" y="362"/>
                  </a:lnTo>
                  <a:lnTo>
                    <a:pt x="161" y="361"/>
                  </a:lnTo>
                  <a:lnTo>
                    <a:pt x="145" y="358"/>
                  </a:lnTo>
                  <a:lnTo>
                    <a:pt x="122" y="352"/>
                  </a:lnTo>
                  <a:lnTo>
                    <a:pt x="95" y="344"/>
                  </a:lnTo>
                  <a:lnTo>
                    <a:pt x="67" y="331"/>
                  </a:lnTo>
                  <a:lnTo>
                    <a:pt x="39" y="314"/>
                  </a:lnTo>
                  <a:lnTo>
                    <a:pt x="17" y="293"/>
                  </a:lnTo>
                  <a:lnTo>
                    <a:pt x="4" y="267"/>
                  </a:lnTo>
                  <a:lnTo>
                    <a:pt x="0" y="251"/>
                  </a:lnTo>
                  <a:lnTo>
                    <a:pt x="0" y="232"/>
                  </a:lnTo>
                  <a:lnTo>
                    <a:pt x="4" y="213"/>
                  </a:lnTo>
                  <a:lnTo>
                    <a:pt x="9" y="191"/>
                  </a:lnTo>
                  <a:lnTo>
                    <a:pt x="17" y="168"/>
                  </a:lnTo>
                  <a:lnTo>
                    <a:pt x="27" y="145"/>
                  </a:lnTo>
                  <a:lnTo>
                    <a:pt x="39" y="121"/>
                  </a:lnTo>
                  <a:lnTo>
                    <a:pt x="52" y="99"/>
                  </a:lnTo>
                  <a:lnTo>
                    <a:pt x="67" y="77"/>
                  </a:lnTo>
                  <a:lnTo>
                    <a:pt x="82" y="57"/>
                  </a:lnTo>
                  <a:lnTo>
                    <a:pt x="98" y="39"/>
                  </a:lnTo>
                  <a:lnTo>
                    <a:pt x="114" y="24"/>
                  </a:lnTo>
                  <a:lnTo>
                    <a:pt x="131" y="12"/>
                  </a:lnTo>
                  <a:lnTo>
                    <a:pt x="148" y="4"/>
                  </a:lnTo>
                  <a:lnTo>
                    <a:pt x="163" y="0"/>
                  </a:lnTo>
                  <a:lnTo>
                    <a:pt x="178" y="1"/>
                  </a:lnTo>
                  <a:close/>
                </a:path>
              </a:pathLst>
            </a:custGeom>
            <a:solidFill>
              <a:srgbClr val="EA7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4" name="Freeform 26"/>
            <p:cNvSpPr>
              <a:spLocks/>
            </p:cNvSpPr>
            <p:nvPr/>
          </p:nvSpPr>
          <p:spPr bwMode="auto">
            <a:xfrm flipH="1">
              <a:off x="4772" y="2898"/>
              <a:ext cx="209" cy="348"/>
            </a:xfrm>
            <a:custGeom>
              <a:avLst/>
              <a:gdLst>
                <a:gd name="T0" fmla="*/ 329 w 348"/>
                <a:gd name="T1" fmla="*/ 92 h 527"/>
                <a:gd name="T2" fmla="*/ 331 w 348"/>
                <a:gd name="T3" fmla="*/ 97 h 527"/>
                <a:gd name="T4" fmla="*/ 337 w 348"/>
                <a:gd name="T5" fmla="*/ 111 h 527"/>
                <a:gd name="T6" fmla="*/ 343 w 348"/>
                <a:gd name="T7" fmla="*/ 132 h 527"/>
                <a:gd name="T8" fmla="*/ 347 w 348"/>
                <a:gd name="T9" fmla="*/ 160 h 527"/>
                <a:gd name="T10" fmla="*/ 348 w 348"/>
                <a:gd name="T11" fmla="*/ 193 h 527"/>
                <a:gd name="T12" fmla="*/ 341 w 348"/>
                <a:gd name="T13" fmla="*/ 229 h 527"/>
                <a:gd name="T14" fmla="*/ 328 w 348"/>
                <a:gd name="T15" fmla="*/ 267 h 527"/>
                <a:gd name="T16" fmla="*/ 301 w 348"/>
                <a:gd name="T17" fmla="*/ 305 h 527"/>
                <a:gd name="T18" fmla="*/ 302 w 348"/>
                <a:gd name="T19" fmla="*/ 306 h 527"/>
                <a:gd name="T20" fmla="*/ 306 w 348"/>
                <a:gd name="T21" fmla="*/ 312 h 527"/>
                <a:gd name="T22" fmla="*/ 308 w 348"/>
                <a:gd name="T23" fmla="*/ 320 h 527"/>
                <a:gd name="T24" fmla="*/ 309 w 348"/>
                <a:gd name="T25" fmla="*/ 331 h 527"/>
                <a:gd name="T26" fmla="*/ 307 w 348"/>
                <a:gd name="T27" fmla="*/ 346 h 527"/>
                <a:gd name="T28" fmla="*/ 299 w 348"/>
                <a:gd name="T29" fmla="*/ 364 h 527"/>
                <a:gd name="T30" fmla="*/ 284 w 348"/>
                <a:gd name="T31" fmla="*/ 386 h 527"/>
                <a:gd name="T32" fmla="*/ 261 w 348"/>
                <a:gd name="T33" fmla="*/ 411 h 527"/>
                <a:gd name="T34" fmla="*/ 231 w 348"/>
                <a:gd name="T35" fmla="*/ 440 h 527"/>
                <a:gd name="T36" fmla="*/ 205 w 348"/>
                <a:gd name="T37" fmla="*/ 464 h 527"/>
                <a:gd name="T38" fmla="*/ 185 w 348"/>
                <a:gd name="T39" fmla="*/ 485 h 527"/>
                <a:gd name="T40" fmla="*/ 169 w 348"/>
                <a:gd name="T41" fmla="*/ 500 h 527"/>
                <a:gd name="T42" fmla="*/ 157 w 348"/>
                <a:gd name="T43" fmla="*/ 512 h 527"/>
                <a:gd name="T44" fmla="*/ 149 w 348"/>
                <a:gd name="T45" fmla="*/ 520 h 527"/>
                <a:gd name="T46" fmla="*/ 144 w 348"/>
                <a:gd name="T47" fmla="*/ 526 h 527"/>
                <a:gd name="T48" fmla="*/ 143 w 348"/>
                <a:gd name="T49" fmla="*/ 527 h 527"/>
                <a:gd name="T50" fmla="*/ 140 w 348"/>
                <a:gd name="T51" fmla="*/ 526 h 527"/>
                <a:gd name="T52" fmla="*/ 129 w 348"/>
                <a:gd name="T53" fmla="*/ 523 h 527"/>
                <a:gd name="T54" fmla="*/ 113 w 348"/>
                <a:gd name="T55" fmla="*/ 516 h 527"/>
                <a:gd name="T56" fmla="*/ 95 w 348"/>
                <a:gd name="T57" fmla="*/ 502 h 527"/>
                <a:gd name="T58" fmla="*/ 74 w 348"/>
                <a:gd name="T59" fmla="*/ 483 h 527"/>
                <a:gd name="T60" fmla="*/ 53 w 348"/>
                <a:gd name="T61" fmla="*/ 456 h 527"/>
                <a:gd name="T62" fmla="*/ 33 w 348"/>
                <a:gd name="T63" fmla="*/ 418 h 527"/>
                <a:gd name="T64" fmla="*/ 15 w 348"/>
                <a:gd name="T65" fmla="*/ 371 h 527"/>
                <a:gd name="T66" fmla="*/ 4 w 348"/>
                <a:gd name="T67" fmla="*/ 318 h 527"/>
                <a:gd name="T68" fmla="*/ 0 w 348"/>
                <a:gd name="T69" fmla="*/ 266 h 527"/>
                <a:gd name="T70" fmla="*/ 4 w 348"/>
                <a:gd name="T71" fmla="*/ 215 h 527"/>
                <a:gd name="T72" fmla="*/ 13 w 348"/>
                <a:gd name="T73" fmla="*/ 168 h 527"/>
                <a:gd name="T74" fmla="*/ 28 w 348"/>
                <a:gd name="T75" fmla="*/ 125 h 527"/>
                <a:gd name="T76" fmla="*/ 48 w 348"/>
                <a:gd name="T77" fmla="*/ 86 h 527"/>
                <a:gd name="T78" fmla="*/ 72 w 348"/>
                <a:gd name="T79" fmla="*/ 54 h 527"/>
                <a:gd name="T80" fmla="*/ 101 w 348"/>
                <a:gd name="T81" fmla="*/ 27 h 527"/>
                <a:gd name="T82" fmla="*/ 116 w 348"/>
                <a:gd name="T83" fmla="*/ 17 h 527"/>
                <a:gd name="T84" fmla="*/ 133 w 348"/>
                <a:gd name="T85" fmla="*/ 10 h 527"/>
                <a:gd name="T86" fmla="*/ 150 w 348"/>
                <a:gd name="T87" fmla="*/ 4 h 527"/>
                <a:gd name="T88" fmla="*/ 169 w 348"/>
                <a:gd name="T89" fmla="*/ 1 h 527"/>
                <a:gd name="T90" fmla="*/ 186 w 348"/>
                <a:gd name="T91" fmla="*/ 0 h 527"/>
                <a:gd name="T92" fmla="*/ 204 w 348"/>
                <a:gd name="T93" fmla="*/ 1 h 527"/>
                <a:gd name="T94" fmla="*/ 223 w 348"/>
                <a:gd name="T95" fmla="*/ 3 h 527"/>
                <a:gd name="T96" fmla="*/ 240 w 348"/>
                <a:gd name="T97" fmla="*/ 7 h 527"/>
                <a:gd name="T98" fmla="*/ 257 w 348"/>
                <a:gd name="T99" fmla="*/ 12 h 527"/>
                <a:gd name="T100" fmla="*/ 272 w 348"/>
                <a:gd name="T101" fmla="*/ 21 h 527"/>
                <a:gd name="T102" fmla="*/ 287 w 348"/>
                <a:gd name="T103" fmla="*/ 29 h 527"/>
                <a:gd name="T104" fmla="*/ 300 w 348"/>
                <a:gd name="T105" fmla="*/ 39 h 527"/>
                <a:gd name="T106" fmla="*/ 310 w 348"/>
                <a:gd name="T107" fmla="*/ 50 h 527"/>
                <a:gd name="T108" fmla="*/ 318 w 348"/>
                <a:gd name="T109" fmla="*/ 63 h 527"/>
                <a:gd name="T110" fmla="*/ 325 w 348"/>
                <a:gd name="T111" fmla="*/ 77 h 527"/>
                <a:gd name="T112" fmla="*/ 329 w 348"/>
                <a:gd name="T113" fmla="*/ 92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" h="527">
                  <a:moveTo>
                    <a:pt x="329" y="92"/>
                  </a:moveTo>
                  <a:lnTo>
                    <a:pt x="331" y="97"/>
                  </a:lnTo>
                  <a:lnTo>
                    <a:pt x="337" y="111"/>
                  </a:lnTo>
                  <a:lnTo>
                    <a:pt x="343" y="132"/>
                  </a:lnTo>
                  <a:lnTo>
                    <a:pt x="347" y="160"/>
                  </a:lnTo>
                  <a:lnTo>
                    <a:pt x="348" y="193"/>
                  </a:lnTo>
                  <a:lnTo>
                    <a:pt x="341" y="229"/>
                  </a:lnTo>
                  <a:lnTo>
                    <a:pt x="328" y="267"/>
                  </a:lnTo>
                  <a:lnTo>
                    <a:pt x="301" y="305"/>
                  </a:lnTo>
                  <a:lnTo>
                    <a:pt x="302" y="306"/>
                  </a:lnTo>
                  <a:lnTo>
                    <a:pt x="306" y="312"/>
                  </a:lnTo>
                  <a:lnTo>
                    <a:pt x="308" y="320"/>
                  </a:lnTo>
                  <a:lnTo>
                    <a:pt x="309" y="331"/>
                  </a:lnTo>
                  <a:lnTo>
                    <a:pt x="307" y="346"/>
                  </a:lnTo>
                  <a:lnTo>
                    <a:pt x="299" y="364"/>
                  </a:lnTo>
                  <a:lnTo>
                    <a:pt x="284" y="386"/>
                  </a:lnTo>
                  <a:lnTo>
                    <a:pt x="261" y="411"/>
                  </a:lnTo>
                  <a:lnTo>
                    <a:pt x="231" y="440"/>
                  </a:lnTo>
                  <a:lnTo>
                    <a:pt x="205" y="464"/>
                  </a:lnTo>
                  <a:lnTo>
                    <a:pt x="185" y="485"/>
                  </a:lnTo>
                  <a:lnTo>
                    <a:pt x="169" y="500"/>
                  </a:lnTo>
                  <a:lnTo>
                    <a:pt x="157" y="512"/>
                  </a:lnTo>
                  <a:lnTo>
                    <a:pt x="149" y="520"/>
                  </a:lnTo>
                  <a:lnTo>
                    <a:pt x="144" y="526"/>
                  </a:lnTo>
                  <a:lnTo>
                    <a:pt x="143" y="527"/>
                  </a:lnTo>
                  <a:lnTo>
                    <a:pt x="140" y="526"/>
                  </a:lnTo>
                  <a:lnTo>
                    <a:pt x="129" y="523"/>
                  </a:lnTo>
                  <a:lnTo>
                    <a:pt x="113" y="516"/>
                  </a:lnTo>
                  <a:lnTo>
                    <a:pt x="95" y="502"/>
                  </a:lnTo>
                  <a:lnTo>
                    <a:pt x="74" y="483"/>
                  </a:lnTo>
                  <a:lnTo>
                    <a:pt x="53" y="456"/>
                  </a:lnTo>
                  <a:lnTo>
                    <a:pt x="33" y="418"/>
                  </a:lnTo>
                  <a:lnTo>
                    <a:pt x="15" y="371"/>
                  </a:lnTo>
                  <a:lnTo>
                    <a:pt x="4" y="318"/>
                  </a:lnTo>
                  <a:lnTo>
                    <a:pt x="0" y="266"/>
                  </a:lnTo>
                  <a:lnTo>
                    <a:pt x="4" y="215"/>
                  </a:lnTo>
                  <a:lnTo>
                    <a:pt x="13" y="168"/>
                  </a:lnTo>
                  <a:lnTo>
                    <a:pt x="28" y="125"/>
                  </a:lnTo>
                  <a:lnTo>
                    <a:pt x="48" y="86"/>
                  </a:lnTo>
                  <a:lnTo>
                    <a:pt x="72" y="54"/>
                  </a:lnTo>
                  <a:lnTo>
                    <a:pt x="101" y="27"/>
                  </a:lnTo>
                  <a:lnTo>
                    <a:pt x="116" y="17"/>
                  </a:lnTo>
                  <a:lnTo>
                    <a:pt x="133" y="10"/>
                  </a:lnTo>
                  <a:lnTo>
                    <a:pt x="150" y="4"/>
                  </a:lnTo>
                  <a:lnTo>
                    <a:pt x="169" y="1"/>
                  </a:lnTo>
                  <a:lnTo>
                    <a:pt x="186" y="0"/>
                  </a:lnTo>
                  <a:lnTo>
                    <a:pt x="204" y="1"/>
                  </a:lnTo>
                  <a:lnTo>
                    <a:pt x="223" y="3"/>
                  </a:lnTo>
                  <a:lnTo>
                    <a:pt x="240" y="7"/>
                  </a:lnTo>
                  <a:lnTo>
                    <a:pt x="257" y="12"/>
                  </a:lnTo>
                  <a:lnTo>
                    <a:pt x="272" y="21"/>
                  </a:lnTo>
                  <a:lnTo>
                    <a:pt x="287" y="29"/>
                  </a:lnTo>
                  <a:lnTo>
                    <a:pt x="300" y="39"/>
                  </a:lnTo>
                  <a:lnTo>
                    <a:pt x="310" y="50"/>
                  </a:lnTo>
                  <a:lnTo>
                    <a:pt x="318" y="63"/>
                  </a:lnTo>
                  <a:lnTo>
                    <a:pt x="325" y="77"/>
                  </a:lnTo>
                  <a:lnTo>
                    <a:pt x="329" y="92"/>
                  </a:lnTo>
                  <a:close/>
                </a:path>
              </a:pathLst>
            </a:custGeom>
            <a:solidFill>
              <a:srgbClr val="FFD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5" name="Freeform 27"/>
            <p:cNvSpPr>
              <a:spLocks/>
            </p:cNvSpPr>
            <p:nvPr/>
          </p:nvSpPr>
          <p:spPr bwMode="auto">
            <a:xfrm flipH="1">
              <a:off x="4747" y="2872"/>
              <a:ext cx="135" cy="207"/>
            </a:xfrm>
            <a:custGeom>
              <a:avLst/>
              <a:gdLst>
                <a:gd name="T0" fmla="*/ 99 w 225"/>
                <a:gd name="T1" fmla="*/ 137 h 315"/>
                <a:gd name="T2" fmla="*/ 100 w 225"/>
                <a:gd name="T3" fmla="*/ 136 h 315"/>
                <a:gd name="T4" fmla="*/ 105 w 225"/>
                <a:gd name="T5" fmla="*/ 134 h 315"/>
                <a:gd name="T6" fmla="*/ 111 w 225"/>
                <a:gd name="T7" fmla="*/ 132 h 315"/>
                <a:gd name="T8" fmla="*/ 119 w 225"/>
                <a:gd name="T9" fmla="*/ 129 h 315"/>
                <a:gd name="T10" fmla="*/ 128 w 225"/>
                <a:gd name="T11" fmla="*/ 130 h 315"/>
                <a:gd name="T12" fmla="*/ 138 w 225"/>
                <a:gd name="T13" fmla="*/ 135 h 315"/>
                <a:gd name="T14" fmla="*/ 150 w 225"/>
                <a:gd name="T15" fmla="*/ 144 h 315"/>
                <a:gd name="T16" fmla="*/ 161 w 225"/>
                <a:gd name="T17" fmla="*/ 159 h 315"/>
                <a:gd name="T18" fmla="*/ 172 w 225"/>
                <a:gd name="T19" fmla="*/ 179 h 315"/>
                <a:gd name="T20" fmla="*/ 178 w 225"/>
                <a:gd name="T21" fmla="*/ 198 h 315"/>
                <a:gd name="T22" fmla="*/ 181 w 225"/>
                <a:gd name="T23" fmla="*/ 219 h 315"/>
                <a:gd name="T24" fmla="*/ 181 w 225"/>
                <a:gd name="T25" fmla="*/ 240 h 315"/>
                <a:gd name="T26" fmla="*/ 178 w 225"/>
                <a:gd name="T27" fmla="*/ 261 h 315"/>
                <a:gd name="T28" fmla="*/ 172 w 225"/>
                <a:gd name="T29" fmla="*/ 280 h 315"/>
                <a:gd name="T30" fmla="*/ 165 w 225"/>
                <a:gd name="T31" fmla="*/ 299 h 315"/>
                <a:gd name="T32" fmla="*/ 155 w 225"/>
                <a:gd name="T33" fmla="*/ 315 h 315"/>
                <a:gd name="T34" fmla="*/ 158 w 225"/>
                <a:gd name="T35" fmla="*/ 311 h 315"/>
                <a:gd name="T36" fmla="*/ 167 w 225"/>
                <a:gd name="T37" fmla="*/ 303 h 315"/>
                <a:gd name="T38" fmla="*/ 180 w 225"/>
                <a:gd name="T39" fmla="*/ 288 h 315"/>
                <a:gd name="T40" fmla="*/ 194 w 225"/>
                <a:gd name="T41" fmla="*/ 269 h 315"/>
                <a:gd name="T42" fmla="*/ 208 w 225"/>
                <a:gd name="T43" fmla="*/ 243 h 315"/>
                <a:gd name="T44" fmla="*/ 219 w 225"/>
                <a:gd name="T45" fmla="*/ 215 h 315"/>
                <a:gd name="T46" fmla="*/ 225 w 225"/>
                <a:gd name="T47" fmla="*/ 181 h 315"/>
                <a:gd name="T48" fmla="*/ 225 w 225"/>
                <a:gd name="T49" fmla="*/ 143 h 315"/>
                <a:gd name="T50" fmla="*/ 220 w 225"/>
                <a:gd name="T51" fmla="*/ 125 h 315"/>
                <a:gd name="T52" fmla="*/ 212 w 225"/>
                <a:gd name="T53" fmla="*/ 107 h 315"/>
                <a:gd name="T54" fmla="*/ 199 w 225"/>
                <a:gd name="T55" fmla="*/ 91 h 315"/>
                <a:gd name="T56" fmla="*/ 185 w 225"/>
                <a:gd name="T57" fmla="*/ 77 h 315"/>
                <a:gd name="T58" fmla="*/ 167 w 225"/>
                <a:gd name="T59" fmla="*/ 64 h 315"/>
                <a:gd name="T60" fmla="*/ 149 w 225"/>
                <a:gd name="T61" fmla="*/ 52 h 315"/>
                <a:gd name="T62" fmla="*/ 129 w 225"/>
                <a:gd name="T63" fmla="*/ 42 h 315"/>
                <a:gd name="T64" fmla="*/ 108 w 225"/>
                <a:gd name="T65" fmla="*/ 33 h 315"/>
                <a:gd name="T66" fmla="*/ 88 w 225"/>
                <a:gd name="T67" fmla="*/ 25 h 315"/>
                <a:gd name="T68" fmla="*/ 68 w 225"/>
                <a:gd name="T69" fmla="*/ 19 h 315"/>
                <a:gd name="T70" fmla="*/ 50 w 225"/>
                <a:gd name="T71" fmla="*/ 13 h 315"/>
                <a:gd name="T72" fmla="*/ 34 w 225"/>
                <a:gd name="T73" fmla="*/ 8 h 315"/>
                <a:gd name="T74" fmla="*/ 20 w 225"/>
                <a:gd name="T75" fmla="*/ 5 h 315"/>
                <a:gd name="T76" fmla="*/ 9 w 225"/>
                <a:gd name="T77" fmla="*/ 3 h 315"/>
                <a:gd name="T78" fmla="*/ 2 w 225"/>
                <a:gd name="T79" fmla="*/ 0 h 315"/>
                <a:gd name="T80" fmla="*/ 0 w 225"/>
                <a:gd name="T81" fmla="*/ 0 h 315"/>
                <a:gd name="T82" fmla="*/ 4 w 225"/>
                <a:gd name="T83" fmla="*/ 3 h 315"/>
                <a:gd name="T84" fmla="*/ 15 w 225"/>
                <a:gd name="T85" fmla="*/ 8 h 315"/>
                <a:gd name="T86" fmla="*/ 30 w 225"/>
                <a:gd name="T87" fmla="*/ 20 h 315"/>
                <a:gd name="T88" fmla="*/ 47 w 225"/>
                <a:gd name="T89" fmla="*/ 34 h 315"/>
                <a:gd name="T90" fmla="*/ 66 w 225"/>
                <a:gd name="T91" fmla="*/ 53 h 315"/>
                <a:gd name="T92" fmla="*/ 81 w 225"/>
                <a:gd name="T93" fmla="*/ 77 h 315"/>
                <a:gd name="T94" fmla="*/ 93 w 225"/>
                <a:gd name="T95" fmla="*/ 105 h 315"/>
                <a:gd name="T96" fmla="*/ 99 w 225"/>
                <a:gd name="T97" fmla="*/ 137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5" h="315">
                  <a:moveTo>
                    <a:pt x="99" y="137"/>
                  </a:moveTo>
                  <a:lnTo>
                    <a:pt x="100" y="136"/>
                  </a:lnTo>
                  <a:lnTo>
                    <a:pt x="105" y="134"/>
                  </a:lnTo>
                  <a:lnTo>
                    <a:pt x="111" y="132"/>
                  </a:lnTo>
                  <a:lnTo>
                    <a:pt x="119" y="129"/>
                  </a:lnTo>
                  <a:lnTo>
                    <a:pt x="128" y="130"/>
                  </a:lnTo>
                  <a:lnTo>
                    <a:pt x="138" y="135"/>
                  </a:lnTo>
                  <a:lnTo>
                    <a:pt x="150" y="144"/>
                  </a:lnTo>
                  <a:lnTo>
                    <a:pt x="161" y="159"/>
                  </a:lnTo>
                  <a:lnTo>
                    <a:pt x="172" y="179"/>
                  </a:lnTo>
                  <a:lnTo>
                    <a:pt x="178" y="198"/>
                  </a:lnTo>
                  <a:lnTo>
                    <a:pt x="181" y="219"/>
                  </a:lnTo>
                  <a:lnTo>
                    <a:pt x="181" y="240"/>
                  </a:lnTo>
                  <a:lnTo>
                    <a:pt x="178" y="261"/>
                  </a:lnTo>
                  <a:lnTo>
                    <a:pt x="172" y="280"/>
                  </a:lnTo>
                  <a:lnTo>
                    <a:pt x="165" y="299"/>
                  </a:lnTo>
                  <a:lnTo>
                    <a:pt x="155" y="315"/>
                  </a:lnTo>
                  <a:lnTo>
                    <a:pt x="158" y="311"/>
                  </a:lnTo>
                  <a:lnTo>
                    <a:pt x="167" y="303"/>
                  </a:lnTo>
                  <a:lnTo>
                    <a:pt x="180" y="288"/>
                  </a:lnTo>
                  <a:lnTo>
                    <a:pt x="194" y="269"/>
                  </a:lnTo>
                  <a:lnTo>
                    <a:pt x="208" y="243"/>
                  </a:lnTo>
                  <a:lnTo>
                    <a:pt x="219" y="215"/>
                  </a:lnTo>
                  <a:lnTo>
                    <a:pt x="225" y="181"/>
                  </a:lnTo>
                  <a:lnTo>
                    <a:pt x="225" y="143"/>
                  </a:lnTo>
                  <a:lnTo>
                    <a:pt x="220" y="125"/>
                  </a:lnTo>
                  <a:lnTo>
                    <a:pt x="212" y="107"/>
                  </a:lnTo>
                  <a:lnTo>
                    <a:pt x="199" y="91"/>
                  </a:lnTo>
                  <a:lnTo>
                    <a:pt x="185" y="77"/>
                  </a:lnTo>
                  <a:lnTo>
                    <a:pt x="167" y="64"/>
                  </a:lnTo>
                  <a:lnTo>
                    <a:pt x="149" y="52"/>
                  </a:lnTo>
                  <a:lnTo>
                    <a:pt x="129" y="42"/>
                  </a:lnTo>
                  <a:lnTo>
                    <a:pt x="108" y="33"/>
                  </a:lnTo>
                  <a:lnTo>
                    <a:pt x="88" y="25"/>
                  </a:lnTo>
                  <a:lnTo>
                    <a:pt x="68" y="19"/>
                  </a:lnTo>
                  <a:lnTo>
                    <a:pt x="50" y="13"/>
                  </a:lnTo>
                  <a:lnTo>
                    <a:pt x="34" y="8"/>
                  </a:lnTo>
                  <a:lnTo>
                    <a:pt x="20" y="5"/>
                  </a:lnTo>
                  <a:lnTo>
                    <a:pt x="9" y="3"/>
                  </a:lnTo>
                  <a:lnTo>
                    <a:pt x="2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15" y="8"/>
                  </a:lnTo>
                  <a:lnTo>
                    <a:pt x="30" y="20"/>
                  </a:lnTo>
                  <a:lnTo>
                    <a:pt x="47" y="34"/>
                  </a:lnTo>
                  <a:lnTo>
                    <a:pt x="66" y="53"/>
                  </a:lnTo>
                  <a:lnTo>
                    <a:pt x="81" y="77"/>
                  </a:lnTo>
                  <a:lnTo>
                    <a:pt x="93" y="105"/>
                  </a:lnTo>
                  <a:lnTo>
                    <a:pt x="99" y="137"/>
                  </a:lnTo>
                  <a:close/>
                </a:path>
              </a:pathLst>
            </a:custGeom>
            <a:solidFill>
              <a:srgbClr val="EA7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6" name="Freeform 28"/>
            <p:cNvSpPr>
              <a:spLocks/>
            </p:cNvSpPr>
            <p:nvPr/>
          </p:nvSpPr>
          <p:spPr bwMode="auto">
            <a:xfrm flipH="1">
              <a:off x="4811" y="2858"/>
              <a:ext cx="250" cy="370"/>
            </a:xfrm>
            <a:custGeom>
              <a:avLst/>
              <a:gdLst>
                <a:gd name="T0" fmla="*/ 394 w 416"/>
                <a:gd name="T1" fmla="*/ 158 h 561"/>
                <a:gd name="T2" fmla="*/ 391 w 416"/>
                <a:gd name="T3" fmla="*/ 144 h 561"/>
                <a:gd name="T4" fmla="*/ 380 w 416"/>
                <a:gd name="T5" fmla="*/ 131 h 561"/>
                <a:gd name="T6" fmla="*/ 353 w 416"/>
                <a:gd name="T7" fmla="*/ 136 h 561"/>
                <a:gd name="T8" fmla="*/ 302 w 416"/>
                <a:gd name="T9" fmla="*/ 182 h 561"/>
                <a:gd name="T10" fmla="*/ 246 w 416"/>
                <a:gd name="T11" fmla="*/ 268 h 561"/>
                <a:gd name="T12" fmla="*/ 207 w 416"/>
                <a:gd name="T13" fmla="*/ 377 h 561"/>
                <a:gd name="T14" fmla="*/ 193 w 416"/>
                <a:gd name="T15" fmla="*/ 498 h 561"/>
                <a:gd name="T16" fmla="*/ 196 w 416"/>
                <a:gd name="T17" fmla="*/ 557 h 561"/>
                <a:gd name="T18" fmla="*/ 179 w 416"/>
                <a:gd name="T19" fmla="*/ 525 h 561"/>
                <a:gd name="T20" fmla="*/ 164 w 416"/>
                <a:gd name="T21" fmla="*/ 464 h 561"/>
                <a:gd name="T22" fmla="*/ 164 w 416"/>
                <a:gd name="T23" fmla="*/ 373 h 561"/>
                <a:gd name="T24" fmla="*/ 173 w 416"/>
                <a:gd name="T25" fmla="*/ 322 h 561"/>
                <a:gd name="T26" fmla="*/ 156 w 416"/>
                <a:gd name="T27" fmla="*/ 358 h 561"/>
                <a:gd name="T28" fmla="*/ 141 w 416"/>
                <a:gd name="T29" fmla="*/ 418 h 561"/>
                <a:gd name="T30" fmla="*/ 146 w 416"/>
                <a:gd name="T31" fmla="*/ 491 h 561"/>
                <a:gd name="T32" fmla="*/ 159 w 416"/>
                <a:gd name="T33" fmla="*/ 529 h 561"/>
                <a:gd name="T34" fmla="*/ 144 w 416"/>
                <a:gd name="T35" fmla="*/ 521 h 561"/>
                <a:gd name="T36" fmla="*/ 120 w 416"/>
                <a:gd name="T37" fmla="*/ 504 h 561"/>
                <a:gd name="T38" fmla="*/ 88 w 416"/>
                <a:gd name="T39" fmla="*/ 478 h 561"/>
                <a:gd name="T40" fmla="*/ 56 w 416"/>
                <a:gd name="T41" fmla="*/ 444 h 561"/>
                <a:gd name="T42" fmla="*/ 27 w 416"/>
                <a:gd name="T43" fmla="*/ 403 h 561"/>
                <a:gd name="T44" fmla="*/ 8 w 416"/>
                <a:gd name="T45" fmla="*/ 353 h 561"/>
                <a:gd name="T46" fmla="*/ 0 w 416"/>
                <a:gd name="T47" fmla="*/ 296 h 561"/>
                <a:gd name="T48" fmla="*/ 8 w 416"/>
                <a:gd name="T49" fmla="*/ 234 h 561"/>
                <a:gd name="T50" fmla="*/ 25 w 416"/>
                <a:gd name="T51" fmla="*/ 175 h 561"/>
                <a:gd name="T52" fmla="*/ 50 w 416"/>
                <a:gd name="T53" fmla="*/ 124 h 561"/>
                <a:gd name="T54" fmla="*/ 83 w 416"/>
                <a:gd name="T55" fmla="*/ 82 h 561"/>
                <a:gd name="T56" fmla="*/ 122 w 416"/>
                <a:gd name="T57" fmla="*/ 48 h 561"/>
                <a:gd name="T58" fmla="*/ 164 w 416"/>
                <a:gd name="T59" fmla="*/ 22 h 561"/>
                <a:gd name="T60" fmla="*/ 213 w 416"/>
                <a:gd name="T61" fmla="*/ 7 h 561"/>
                <a:gd name="T62" fmla="*/ 264 w 416"/>
                <a:gd name="T63" fmla="*/ 0 h 561"/>
                <a:gd name="T64" fmla="*/ 325 w 416"/>
                <a:gd name="T65" fmla="*/ 9 h 561"/>
                <a:gd name="T66" fmla="*/ 381 w 416"/>
                <a:gd name="T67" fmla="*/ 47 h 561"/>
                <a:gd name="T68" fmla="*/ 411 w 416"/>
                <a:gd name="T69" fmla="*/ 99 h 561"/>
                <a:gd name="T70" fmla="*/ 410 w 416"/>
                <a:gd name="T71" fmla="*/ 145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16" h="561">
                  <a:moveTo>
                    <a:pt x="394" y="160"/>
                  </a:moveTo>
                  <a:lnTo>
                    <a:pt x="394" y="158"/>
                  </a:lnTo>
                  <a:lnTo>
                    <a:pt x="393" y="152"/>
                  </a:lnTo>
                  <a:lnTo>
                    <a:pt x="391" y="144"/>
                  </a:lnTo>
                  <a:lnTo>
                    <a:pt x="387" y="137"/>
                  </a:lnTo>
                  <a:lnTo>
                    <a:pt x="380" y="131"/>
                  </a:lnTo>
                  <a:lnTo>
                    <a:pt x="368" y="131"/>
                  </a:lnTo>
                  <a:lnTo>
                    <a:pt x="353" y="136"/>
                  </a:lnTo>
                  <a:lnTo>
                    <a:pt x="334" y="149"/>
                  </a:lnTo>
                  <a:lnTo>
                    <a:pt x="302" y="182"/>
                  </a:lnTo>
                  <a:lnTo>
                    <a:pt x="272" y="222"/>
                  </a:lnTo>
                  <a:lnTo>
                    <a:pt x="246" y="268"/>
                  </a:lnTo>
                  <a:lnTo>
                    <a:pt x="224" y="321"/>
                  </a:lnTo>
                  <a:lnTo>
                    <a:pt x="207" y="377"/>
                  </a:lnTo>
                  <a:lnTo>
                    <a:pt x="197" y="437"/>
                  </a:lnTo>
                  <a:lnTo>
                    <a:pt x="193" y="498"/>
                  </a:lnTo>
                  <a:lnTo>
                    <a:pt x="198" y="561"/>
                  </a:lnTo>
                  <a:lnTo>
                    <a:pt x="196" y="557"/>
                  </a:lnTo>
                  <a:lnTo>
                    <a:pt x="189" y="544"/>
                  </a:lnTo>
                  <a:lnTo>
                    <a:pt x="179" y="525"/>
                  </a:lnTo>
                  <a:lnTo>
                    <a:pt x="171" y="498"/>
                  </a:lnTo>
                  <a:lnTo>
                    <a:pt x="164" y="464"/>
                  </a:lnTo>
                  <a:lnTo>
                    <a:pt x="161" y="422"/>
                  </a:lnTo>
                  <a:lnTo>
                    <a:pt x="164" y="373"/>
                  </a:lnTo>
                  <a:lnTo>
                    <a:pt x="175" y="318"/>
                  </a:lnTo>
                  <a:lnTo>
                    <a:pt x="173" y="322"/>
                  </a:lnTo>
                  <a:lnTo>
                    <a:pt x="164" y="336"/>
                  </a:lnTo>
                  <a:lnTo>
                    <a:pt x="156" y="358"/>
                  </a:lnTo>
                  <a:lnTo>
                    <a:pt x="147" y="386"/>
                  </a:lnTo>
                  <a:lnTo>
                    <a:pt x="141" y="418"/>
                  </a:lnTo>
                  <a:lnTo>
                    <a:pt x="140" y="455"/>
                  </a:lnTo>
                  <a:lnTo>
                    <a:pt x="146" y="491"/>
                  </a:lnTo>
                  <a:lnTo>
                    <a:pt x="161" y="531"/>
                  </a:lnTo>
                  <a:lnTo>
                    <a:pt x="159" y="529"/>
                  </a:lnTo>
                  <a:lnTo>
                    <a:pt x="153" y="526"/>
                  </a:lnTo>
                  <a:lnTo>
                    <a:pt x="144" y="521"/>
                  </a:lnTo>
                  <a:lnTo>
                    <a:pt x="132" y="513"/>
                  </a:lnTo>
                  <a:lnTo>
                    <a:pt x="120" y="504"/>
                  </a:lnTo>
                  <a:lnTo>
                    <a:pt x="105" y="491"/>
                  </a:lnTo>
                  <a:lnTo>
                    <a:pt x="88" y="478"/>
                  </a:lnTo>
                  <a:lnTo>
                    <a:pt x="72" y="463"/>
                  </a:lnTo>
                  <a:lnTo>
                    <a:pt x="56" y="444"/>
                  </a:lnTo>
                  <a:lnTo>
                    <a:pt x="41" y="425"/>
                  </a:lnTo>
                  <a:lnTo>
                    <a:pt x="27" y="403"/>
                  </a:lnTo>
                  <a:lnTo>
                    <a:pt x="16" y="379"/>
                  </a:lnTo>
                  <a:lnTo>
                    <a:pt x="8" y="353"/>
                  </a:lnTo>
                  <a:lnTo>
                    <a:pt x="2" y="326"/>
                  </a:lnTo>
                  <a:lnTo>
                    <a:pt x="0" y="296"/>
                  </a:lnTo>
                  <a:lnTo>
                    <a:pt x="2" y="265"/>
                  </a:lnTo>
                  <a:lnTo>
                    <a:pt x="8" y="234"/>
                  </a:lnTo>
                  <a:lnTo>
                    <a:pt x="16" y="204"/>
                  </a:lnTo>
                  <a:lnTo>
                    <a:pt x="25" y="175"/>
                  </a:lnTo>
                  <a:lnTo>
                    <a:pt x="37" y="149"/>
                  </a:lnTo>
                  <a:lnTo>
                    <a:pt x="50" y="124"/>
                  </a:lnTo>
                  <a:lnTo>
                    <a:pt x="67" y="102"/>
                  </a:lnTo>
                  <a:lnTo>
                    <a:pt x="83" y="82"/>
                  </a:lnTo>
                  <a:lnTo>
                    <a:pt x="101" y="63"/>
                  </a:lnTo>
                  <a:lnTo>
                    <a:pt x="122" y="48"/>
                  </a:lnTo>
                  <a:lnTo>
                    <a:pt x="143" y="34"/>
                  </a:lnTo>
                  <a:lnTo>
                    <a:pt x="164" y="22"/>
                  </a:lnTo>
                  <a:lnTo>
                    <a:pt x="189" y="12"/>
                  </a:lnTo>
                  <a:lnTo>
                    <a:pt x="213" y="7"/>
                  </a:lnTo>
                  <a:lnTo>
                    <a:pt x="238" y="2"/>
                  </a:lnTo>
                  <a:lnTo>
                    <a:pt x="264" y="0"/>
                  </a:lnTo>
                  <a:lnTo>
                    <a:pt x="290" y="1"/>
                  </a:lnTo>
                  <a:lnTo>
                    <a:pt x="325" y="9"/>
                  </a:lnTo>
                  <a:lnTo>
                    <a:pt x="356" y="25"/>
                  </a:lnTo>
                  <a:lnTo>
                    <a:pt x="381" y="47"/>
                  </a:lnTo>
                  <a:lnTo>
                    <a:pt x="400" y="72"/>
                  </a:lnTo>
                  <a:lnTo>
                    <a:pt x="411" y="99"/>
                  </a:lnTo>
                  <a:lnTo>
                    <a:pt x="416" y="124"/>
                  </a:lnTo>
                  <a:lnTo>
                    <a:pt x="410" y="145"/>
                  </a:lnTo>
                  <a:lnTo>
                    <a:pt x="394" y="160"/>
                  </a:lnTo>
                  <a:close/>
                </a:path>
              </a:pathLst>
            </a:custGeom>
            <a:solidFill>
              <a:srgbClr val="EA7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7" name="Freeform 29"/>
            <p:cNvSpPr>
              <a:spLocks/>
            </p:cNvSpPr>
            <p:nvPr/>
          </p:nvSpPr>
          <p:spPr bwMode="auto">
            <a:xfrm flipH="1">
              <a:off x="4812" y="2906"/>
              <a:ext cx="138" cy="226"/>
            </a:xfrm>
            <a:custGeom>
              <a:avLst/>
              <a:gdLst>
                <a:gd name="T0" fmla="*/ 0 w 230"/>
                <a:gd name="T1" fmla="*/ 342 h 342"/>
                <a:gd name="T2" fmla="*/ 1 w 230"/>
                <a:gd name="T3" fmla="*/ 333 h 342"/>
                <a:gd name="T4" fmla="*/ 5 w 230"/>
                <a:gd name="T5" fmla="*/ 309 h 342"/>
                <a:gd name="T6" fmla="*/ 13 w 230"/>
                <a:gd name="T7" fmla="*/ 272 h 342"/>
                <a:gd name="T8" fmla="*/ 26 w 230"/>
                <a:gd name="T9" fmla="*/ 227 h 342"/>
                <a:gd name="T10" fmla="*/ 44 w 230"/>
                <a:gd name="T11" fmla="*/ 179 h 342"/>
                <a:gd name="T12" fmla="*/ 68 w 230"/>
                <a:gd name="T13" fmla="*/ 128 h 342"/>
                <a:gd name="T14" fmla="*/ 100 w 230"/>
                <a:gd name="T15" fmla="*/ 82 h 342"/>
                <a:gd name="T16" fmla="*/ 141 w 230"/>
                <a:gd name="T17" fmla="*/ 42 h 342"/>
                <a:gd name="T18" fmla="*/ 180 w 230"/>
                <a:gd name="T19" fmla="*/ 14 h 342"/>
                <a:gd name="T20" fmla="*/ 205 w 230"/>
                <a:gd name="T21" fmla="*/ 1 h 342"/>
                <a:gd name="T22" fmla="*/ 221 w 230"/>
                <a:gd name="T23" fmla="*/ 0 h 342"/>
                <a:gd name="T24" fmla="*/ 228 w 230"/>
                <a:gd name="T25" fmla="*/ 9 h 342"/>
                <a:gd name="T26" fmla="*/ 230 w 230"/>
                <a:gd name="T27" fmla="*/ 24 h 342"/>
                <a:gd name="T28" fmla="*/ 225 w 230"/>
                <a:gd name="T29" fmla="*/ 43 h 342"/>
                <a:gd name="T30" fmla="*/ 218 w 230"/>
                <a:gd name="T31" fmla="*/ 63 h 342"/>
                <a:gd name="T32" fmla="*/ 209 w 230"/>
                <a:gd name="T33" fmla="*/ 82 h 342"/>
                <a:gd name="T34" fmla="*/ 210 w 230"/>
                <a:gd name="T35" fmla="*/ 78 h 342"/>
                <a:gd name="T36" fmla="*/ 212 w 230"/>
                <a:gd name="T37" fmla="*/ 70 h 342"/>
                <a:gd name="T38" fmla="*/ 216 w 230"/>
                <a:gd name="T39" fmla="*/ 59 h 342"/>
                <a:gd name="T40" fmla="*/ 217 w 230"/>
                <a:gd name="T41" fmla="*/ 47 h 342"/>
                <a:gd name="T42" fmla="*/ 217 w 230"/>
                <a:gd name="T43" fmla="*/ 36 h 342"/>
                <a:gd name="T44" fmla="*/ 213 w 230"/>
                <a:gd name="T45" fmla="*/ 29 h 342"/>
                <a:gd name="T46" fmla="*/ 205 w 230"/>
                <a:gd name="T47" fmla="*/ 27 h 342"/>
                <a:gd name="T48" fmla="*/ 192 w 230"/>
                <a:gd name="T49" fmla="*/ 32 h 342"/>
                <a:gd name="T50" fmla="*/ 182 w 230"/>
                <a:gd name="T51" fmla="*/ 38 h 342"/>
                <a:gd name="T52" fmla="*/ 173 w 230"/>
                <a:gd name="T53" fmla="*/ 44 h 342"/>
                <a:gd name="T54" fmla="*/ 163 w 230"/>
                <a:gd name="T55" fmla="*/ 50 h 342"/>
                <a:gd name="T56" fmla="*/ 152 w 230"/>
                <a:gd name="T57" fmla="*/ 58 h 342"/>
                <a:gd name="T58" fmla="*/ 141 w 230"/>
                <a:gd name="T59" fmla="*/ 67 h 342"/>
                <a:gd name="T60" fmla="*/ 129 w 230"/>
                <a:gd name="T61" fmla="*/ 78 h 342"/>
                <a:gd name="T62" fmla="*/ 117 w 230"/>
                <a:gd name="T63" fmla="*/ 91 h 342"/>
                <a:gd name="T64" fmla="*/ 105 w 230"/>
                <a:gd name="T65" fmla="*/ 106 h 342"/>
                <a:gd name="T66" fmla="*/ 91 w 230"/>
                <a:gd name="T67" fmla="*/ 125 h 342"/>
                <a:gd name="T68" fmla="*/ 79 w 230"/>
                <a:gd name="T69" fmla="*/ 145 h 342"/>
                <a:gd name="T70" fmla="*/ 66 w 230"/>
                <a:gd name="T71" fmla="*/ 168 h 342"/>
                <a:gd name="T72" fmla="*/ 52 w 230"/>
                <a:gd name="T73" fmla="*/ 196 h 342"/>
                <a:gd name="T74" fmla="*/ 39 w 230"/>
                <a:gd name="T75" fmla="*/ 226 h 342"/>
                <a:gd name="T76" fmla="*/ 26 w 230"/>
                <a:gd name="T77" fmla="*/ 260 h 342"/>
                <a:gd name="T78" fmla="*/ 13 w 230"/>
                <a:gd name="T79" fmla="*/ 300 h 342"/>
                <a:gd name="T80" fmla="*/ 0 w 230"/>
                <a:gd name="T81" fmla="*/ 34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0" h="342">
                  <a:moveTo>
                    <a:pt x="0" y="342"/>
                  </a:moveTo>
                  <a:lnTo>
                    <a:pt x="1" y="333"/>
                  </a:lnTo>
                  <a:lnTo>
                    <a:pt x="5" y="309"/>
                  </a:lnTo>
                  <a:lnTo>
                    <a:pt x="13" y="272"/>
                  </a:lnTo>
                  <a:lnTo>
                    <a:pt x="26" y="227"/>
                  </a:lnTo>
                  <a:lnTo>
                    <a:pt x="44" y="179"/>
                  </a:lnTo>
                  <a:lnTo>
                    <a:pt x="68" y="128"/>
                  </a:lnTo>
                  <a:lnTo>
                    <a:pt x="100" y="82"/>
                  </a:lnTo>
                  <a:lnTo>
                    <a:pt x="141" y="42"/>
                  </a:lnTo>
                  <a:lnTo>
                    <a:pt x="180" y="14"/>
                  </a:lnTo>
                  <a:lnTo>
                    <a:pt x="205" y="1"/>
                  </a:lnTo>
                  <a:lnTo>
                    <a:pt x="221" y="0"/>
                  </a:lnTo>
                  <a:lnTo>
                    <a:pt x="228" y="9"/>
                  </a:lnTo>
                  <a:lnTo>
                    <a:pt x="230" y="24"/>
                  </a:lnTo>
                  <a:lnTo>
                    <a:pt x="225" y="43"/>
                  </a:lnTo>
                  <a:lnTo>
                    <a:pt x="218" y="63"/>
                  </a:lnTo>
                  <a:lnTo>
                    <a:pt x="209" y="82"/>
                  </a:lnTo>
                  <a:lnTo>
                    <a:pt x="210" y="78"/>
                  </a:lnTo>
                  <a:lnTo>
                    <a:pt x="212" y="70"/>
                  </a:lnTo>
                  <a:lnTo>
                    <a:pt x="216" y="59"/>
                  </a:lnTo>
                  <a:lnTo>
                    <a:pt x="217" y="47"/>
                  </a:lnTo>
                  <a:lnTo>
                    <a:pt x="217" y="36"/>
                  </a:lnTo>
                  <a:lnTo>
                    <a:pt x="213" y="29"/>
                  </a:lnTo>
                  <a:lnTo>
                    <a:pt x="205" y="27"/>
                  </a:lnTo>
                  <a:lnTo>
                    <a:pt x="192" y="32"/>
                  </a:lnTo>
                  <a:lnTo>
                    <a:pt x="182" y="38"/>
                  </a:lnTo>
                  <a:lnTo>
                    <a:pt x="173" y="44"/>
                  </a:lnTo>
                  <a:lnTo>
                    <a:pt x="163" y="50"/>
                  </a:lnTo>
                  <a:lnTo>
                    <a:pt x="152" y="58"/>
                  </a:lnTo>
                  <a:lnTo>
                    <a:pt x="141" y="67"/>
                  </a:lnTo>
                  <a:lnTo>
                    <a:pt x="129" y="78"/>
                  </a:lnTo>
                  <a:lnTo>
                    <a:pt x="117" y="91"/>
                  </a:lnTo>
                  <a:lnTo>
                    <a:pt x="105" y="106"/>
                  </a:lnTo>
                  <a:lnTo>
                    <a:pt x="91" y="125"/>
                  </a:lnTo>
                  <a:lnTo>
                    <a:pt x="79" y="145"/>
                  </a:lnTo>
                  <a:lnTo>
                    <a:pt x="66" y="168"/>
                  </a:lnTo>
                  <a:lnTo>
                    <a:pt x="52" y="196"/>
                  </a:lnTo>
                  <a:lnTo>
                    <a:pt x="39" y="226"/>
                  </a:lnTo>
                  <a:lnTo>
                    <a:pt x="26" y="260"/>
                  </a:lnTo>
                  <a:lnTo>
                    <a:pt x="13" y="300"/>
                  </a:lnTo>
                  <a:lnTo>
                    <a:pt x="0" y="342"/>
                  </a:lnTo>
                  <a:close/>
                </a:path>
              </a:pathLst>
            </a:custGeom>
            <a:solidFill>
              <a:srgbClr val="FFA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8" name="Freeform 30"/>
            <p:cNvSpPr>
              <a:spLocks/>
            </p:cNvSpPr>
            <p:nvPr/>
          </p:nvSpPr>
          <p:spPr bwMode="auto">
            <a:xfrm flipH="1">
              <a:off x="4856" y="2893"/>
              <a:ext cx="165" cy="265"/>
            </a:xfrm>
            <a:custGeom>
              <a:avLst/>
              <a:gdLst>
                <a:gd name="T0" fmla="*/ 8 w 274"/>
                <a:gd name="T1" fmla="*/ 400 h 400"/>
                <a:gd name="T2" fmla="*/ 8 w 274"/>
                <a:gd name="T3" fmla="*/ 397 h 400"/>
                <a:gd name="T4" fmla="*/ 7 w 274"/>
                <a:gd name="T5" fmla="*/ 388 h 400"/>
                <a:gd name="T6" fmla="*/ 7 w 274"/>
                <a:gd name="T7" fmla="*/ 373 h 400"/>
                <a:gd name="T8" fmla="*/ 7 w 274"/>
                <a:gd name="T9" fmla="*/ 352 h 400"/>
                <a:gd name="T10" fmla="*/ 9 w 274"/>
                <a:gd name="T11" fmla="*/ 329 h 400"/>
                <a:gd name="T12" fmla="*/ 12 w 274"/>
                <a:gd name="T13" fmla="*/ 301 h 400"/>
                <a:gd name="T14" fmla="*/ 18 w 274"/>
                <a:gd name="T15" fmla="*/ 271 h 400"/>
                <a:gd name="T16" fmla="*/ 27 w 274"/>
                <a:gd name="T17" fmla="*/ 239 h 400"/>
                <a:gd name="T18" fmla="*/ 40 w 274"/>
                <a:gd name="T19" fmla="*/ 207 h 400"/>
                <a:gd name="T20" fmla="*/ 57 w 274"/>
                <a:gd name="T21" fmla="*/ 172 h 400"/>
                <a:gd name="T22" fmla="*/ 78 w 274"/>
                <a:gd name="T23" fmla="*/ 139 h 400"/>
                <a:gd name="T24" fmla="*/ 105 w 274"/>
                <a:gd name="T25" fmla="*/ 107 h 400"/>
                <a:gd name="T26" fmla="*/ 137 w 274"/>
                <a:gd name="T27" fmla="*/ 76 h 400"/>
                <a:gd name="T28" fmla="*/ 176 w 274"/>
                <a:gd name="T29" fmla="*/ 48 h 400"/>
                <a:gd name="T30" fmla="*/ 221 w 274"/>
                <a:gd name="T31" fmla="*/ 23 h 400"/>
                <a:gd name="T32" fmla="*/ 274 w 274"/>
                <a:gd name="T33" fmla="*/ 1 h 400"/>
                <a:gd name="T34" fmla="*/ 273 w 274"/>
                <a:gd name="T35" fmla="*/ 1 h 400"/>
                <a:gd name="T36" fmla="*/ 270 w 274"/>
                <a:gd name="T37" fmla="*/ 1 h 400"/>
                <a:gd name="T38" fmla="*/ 266 w 274"/>
                <a:gd name="T39" fmla="*/ 0 h 400"/>
                <a:gd name="T40" fmla="*/ 259 w 274"/>
                <a:gd name="T41" fmla="*/ 0 h 400"/>
                <a:gd name="T42" fmla="*/ 251 w 274"/>
                <a:gd name="T43" fmla="*/ 1 h 400"/>
                <a:gd name="T44" fmla="*/ 242 w 274"/>
                <a:gd name="T45" fmla="*/ 2 h 400"/>
                <a:gd name="T46" fmla="*/ 231 w 274"/>
                <a:gd name="T47" fmla="*/ 4 h 400"/>
                <a:gd name="T48" fmla="*/ 219 w 274"/>
                <a:gd name="T49" fmla="*/ 8 h 400"/>
                <a:gd name="T50" fmla="*/ 205 w 274"/>
                <a:gd name="T51" fmla="*/ 12 h 400"/>
                <a:gd name="T52" fmla="*/ 191 w 274"/>
                <a:gd name="T53" fmla="*/ 18 h 400"/>
                <a:gd name="T54" fmla="*/ 175 w 274"/>
                <a:gd name="T55" fmla="*/ 26 h 400"/>
                <a:gd name="T56" fmla="*/ 158 w 274"/>
                <a:gd name="T57" fmla="*/ 37 h 400"/>
                <a:gd name="T58" fmla="*/ 140 w 274"/>
                <a:gd name="T59" fmla="*/ 49 h 400"/>
                <a:gd name="T60" fmla="*/ 121 w 274"/>
                <a:gd name="T61" fmla="*/ 64 h 400"/>
                <a:gd name="T62" fmla="*/ 102 w 274"/>
                <a:gd name="T63" fmla="*/ 81 h 400"/>
                <a:gd name="T64" fmla="*/ 82 w 274"/>
                <a:gd name="T65" fmla="*/ 102 h 400"/>
                <a:gd name="T66" fmla="*/ 47 w 274"/>
                <a:gd name="T67" fmla="*/ 148 h 400"/>
                <a:gd name="T68" fmla="*/ 23 w 274"/>
                <a:gd name="T69" fmla="*/ 195 h 400"/>
                <a:gd name="T70" fmla="*/ 9 w 274"/>
                <a:gd name="T71" fmla="*/ 243 h 400"/>
                <a:gd name="T72" fmla="*/ 2 w 274"/>
                <a:gd name="T73" fmla="*/ 286 h 400"/>
                <a:gd name="T74" fmla="*/ 0 w 274"/>
                <a:gd name="T75" fmla="*/ 327 h 400"/>
                <a:gd name="T76" fmla="*/ 2 w 274"/>
                <a:gd name="T77" fmla="*/ 360 h 400"/>
                <a:gd name="T78" fmla="*/ 4 w 274"/>
                <a:gd name="T79" fmla="*/ 386 h 400"/>
                <a:gd name="T80" fmla="*/ 8 w 274"/>
                <a:gd name="T81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4" h="400">
                  <a:moveTo>
                    <a:pt x="8" y="400"/>
                  </a:moveTo>
                  <a:lnTo>
                    <a:pt x="8" y="397"/>
                  </a:lnTo>
                  <a:lnTo>
                    <a:pt x="7" y="388"/>
                  </a:lnTo>
                  <a:lnTo>
                    <a:pt x="7" y="373"/>
                  </a:lnTo>
                  <a:lnTo>
                    <a:pt x="7" y="352"/>
                  </a:lnTo>
                  <a:lnTo>
                    <a:pt x="9" y="329"/>
                  </a:lnTo>
                  <a:lnTo>
                    <a:pt x="12" y="301"/>
                  </a:lnTo>
                  <a:lnTo>
                    <a:pt x="18" y="271"/>
                  </a:lnTo>
                  <a:lnTo>
                    <a:pt x="27" y="239"/>
                  </a:lnTo>
                  <a:lnTo>
                    <a:pt x="40" y="207"/>
                  </a:lnTo>
                  <a:lnTo>
                    <a:pt x="57" y="172"/>
                  </a:lnTo>
                  <a:lnTo>
                    <a:pt x="78" y="139"/>
                  </a:lnTo>
                  <a:lnTo>
                    <a:pt x="105" y="107"/>
                  </a:lnTo>
                  <a:lnTo>
                    <a:pt x="137" y="76"/>
                  </a:lnTo>
                  <a:lnTo>
                    <a:pt x="176" y="48"/>
                  </a:lnTo>
                  <a:lnTo>
                    <a:pt x="221" y="23"/>
                  </a:lnTo>
                  <a:lnTo>
                    <a:pt x="274" y="1"/>
                  </a:lnTo>
                  <a:lnTo>
                    <a:pt x="273" y="1"/>
                  </a:lnTo>
                  <a:lnTo>
                    <a:pt x="270" y="1"/>
                  </a:lnTo>
                  <a:lnTo>
                    <a:pt x="266" y="0"/>
                  </a:lnTo>
                  <a:lnTo>
                    <a:pt x="259" y="0"/>
                  </a:lnTo>
                  <a:lnTo>
                    <a:pt x="251" y="1"/>
                  </a:lnTo>
                  <a:lnTo>
                    <a:pt x="242" y="2"/>
                  </a:lnTo>
                  <a:lnTo>
                    <a:pt x="231" y="4"/>
                  </a:lnTo>
                  <a:lnTo>
                    <a:pt x="219" y="8"/>
                  </a:lnTo>
                  <a:lnTo>
                    <a:pt x="205" y="12"/>
                  </a:lnTo>
                  <a:lnTo>
                    <a:pt x="191" y="18"/>
                  </a:lnTo>
                  <a:lnTo>
                    <a:pt x="175" y="26"/>
                  </a:lnTo>
                  <a:lnTo>
                    <a:pt x="158" y="37"/>
                  </a:lnTo>
                  <a:lnTo>
                    <a:pt x="140" y="49"/>
                  </a:lnTo>
                  <a:lnTo>
                    <a:pt x="121" y="64"/>
                  </a:lnTo>
                  <a:lnTo>
                    <a:pt x="102" y="81"/>
                  </a:lnTo>
                  <a:lnTo>
                    <a:pt x="82" y="102"/>
                  </a:lnTo>
                  <a:lnTo>
                    <a:pt x="47" y="148"/>
                  </a:lnTo>
                  <a:lnTo>
                    <a:pt x="23" y="195"/>
                  </a:lnTo>
                  <a:lnTo>
                    <a:pt x="9" y="243"/>
                  </a:lnTo>
                  <a:lnTo>
                    <a:pt x="2" y="286"/>
                  </a:lnTo>
                  <a:lnTo>
                    <a:pt x="0" y="327"/>
                  </a:lnTo>
                  <a:lnTo>
                    <a:pt x="2" y="360"/>
                  </a:lnTo>
                  <a:lnTo>
                    <a:pt x="4" y="386"/>
                  </a:lnTo>
                  <a:lnTo>
                    <a:pt x="8" y="400"/>
                  </a:lnTo>
                  <a:close/>
                </a:path>
              </a:pathLst>
            </a:custGeom>
            <a:solidFill>
              <a:srgbClr val="FFA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399" name="Freeform 31"/>
            <p:cNvSpPr>
              <a:spLocks/>
            </p:cNvSpPr>
            <p:nvPr/>
          </p:nvSpPr>
          <p:spPr bwMode="auto">
            <a:xfrm flipH="1">
              <a:off x="4750" y="2927"/>
              <a:ext cx="61" cy="111"/>
            </a:xfrm>
            <a:custGeom>
              <a:avLst/>
              <a:gdLst>
                <a:gd name="T0" fmla="*/ 0 w 102"/>
                <a:gd name="T1" fmla="*/ 42 h 170"/>
                <a:gd name="T2" fmla="*/ 1 w 102"/>
                <a:gd name="T3" fmla="*/ 41 h 170"/>
                <a:gd name="T4" fmla="*/ 5 w 102"/>
                <a:gd name="T5" fmla="*/ 37 h 170"/>
                <a:gd name="T6" fmla="*/ 14 w 102"/>
                <a:gd name="T7" fmla="*/ 33 h 170"/>
                <a:gd name="T8" fmla="*/ 23 w 102"/>
                <a:gd name="T9" fmla="*/ 28 h 170"/>
                <a:gd name="T10" fmla="*/ 33 w 102"/>
                <a:gd name="T11" fmla="*/ 26 h 170"/>
                <a:gd name="T12" fmla="*/ 47 w 102"/>
                <a:gd name="T13" fmla="*/ 26 h 170"/>
                <a:gd name="T14" fmla="*/ 60 w 102"/>
                <a:gd name="T15" fmla="*/ 29 h 170"/>
                <a:gd name="T16" fmla="*/ 75 w 102"/>
                <a:gd name="T17" fmla="*/ 38 h 170"/>
                <a:gd name="T18" fmla="*/ 86 w 102"/>
                <a:gd name="T19" fmla="*/ 53 h 170"/>
                <a:gd name="T20" fmla="*/ 92 w 102"/>
                <a:gd name="T21" fmla="*/ 73 h 170"/>
                <a:gd name="T22" fmla="*/ 93 w 102"/>
                <a:gd name="T23" fmla="*/ 95 h 170"/>
                <a:gd name="T24" fmla="*/ 91 w 102"/>
                <a:gd name="T25" fmla="*/ 117 h 170"/>
                <a:gd name="T26" fmla="*/ 86 w 102"/>
                <a:gd name="T27" fmla="*/ 137 h 170"/>
                <a:gd name="T28" fmla="*/ 81 w 102"/>
                <a:gd name="T29" fmla="*/ 154 h 170"/>
                <a:gd name="T30" fmla="*/ 78 w 102"/>
                <a:gd name="T31" fmla="*/ 165 h 170"/>
                <a:gd name="T32" fmla="*/ 77 w 102"/>
                <a:gd name="T33" fmla="*/ 170 h 170"/>
                <a:gd name="T34" fmla="*/ 79 w 102"/>
                <a:gd name="T35" fmla="*/ 166 h 170"/>
                <a:gd name="T36" fmla="*/ 84 w 102"/>
                <a:gd name="T37" fmla="*/ 155 h 170"/>
                <a:gd name="T38" fmla="*/ 91 w 102"/>
                <a:gd name="T39" fmla="*/ 140 h 170"/>
                <a:gd name="T40" fmla="*/ 96 w 102"/>
                <a:gd name="T41" fmla="*/ 119 h 170"/>
                <a:gd name="T42" fmla="*/ 101 w 102"/>
                <a:gd name="T43" fmla="*/ 96 h 170"/>
                <a:gd name="T44" fmla="*/ 102 w 102"/>
                <a:gd name="T45" fmla="*/ 72 h 170"/>
                <a:gd name="T46" fmla="*/ 96 w 102"/>
                <a:gd name="T47" fmla="*/ 46 h 170"/>
                <a:gd name="T48" fmla="*/ 85 w 102"/>
                <a:gd name="T49" fmla="*/ 23 h 170"/>
                <a:gd name="T50" fmla="*/ 69 w 102"/>
                <a:gd name="T51" fmla="*/ 6 h 170"/>
                <a:gd name="T52" fmla="*/ 53 w 102"/>
                <a:gd name="T53" fmla="*/ 0 h 170"/>
                <a:gd name="T54" fmla="*/ 39 w 102"/>
                <a:gd name="T55" fmla="*/ 3 h 170"/>
                <a:gd name="T56" fmla="*/ 26 w 102"/>
                <a:gd name="T57" fmla="*/ 10 h 170"/>
                <a:gd name="T58" fmla="*/ 15 w 102"/>
                <a:gd name="T59" fmla="*/ 20 h 170"/>
                <a:gd name="T60" fmla="*/ 7 w 102"/>
                <a:gd name="T61" fmla="*/ 30 h 170"/>
                <a:gd name="T62" fmla="*/ 2 w 102"/>
                <a:gd name="T63" fmla="*/ 38 h 170"/>
                <a:gd name="T64" fmla="*/ 0 w 102"/>
                <a:gd name="T65" fmla="*/ 4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2" h="170">
                  <a:moveTo>
                    <a:pt x="0" y="42"/>
                  </a:moveTo>
                  <a:lnTo>
                    <a:pt x="1" y="41"/>
                  </a:lnTo>
                  <a:lnTo>
                    <a:pt x="5" y="37"/>
                  </a:lnTo>
                  <a:lnTo>
                    <a:pt x="14" y="33"/>
                  </a:lnTo>
                  <a:lnTo>
                    <a:pt x="23" y="28"/>
                  </a:lnTo>
                  <a:lnTo>
                    <a:pt x="33" y="26"/>
                  </a:lnTo>
                  <a:lnTo>
                    <a:pt x="47" y="26"/>
                  </a:lnTo>
                  <a:lnTo>
                    <a:pt x="60" y="29"/>
                  </a:lnTo>
                  <a:lnTo>
                    <a:pt x="75" y="38"/>
                  </a:lnTo>
                  <a:lnTo>
                    <a:pt x="86" y="53"/>
                  </a:lnTo>
                  <a:lnTo>
                    <a:pt x="92" y="73"/>
                  </a:lnTo>
                  <a:lnTo>
                    <a:pt x="93" y="95"/>
                  </a:lnTo>
                  <a:lnTo>
                    <a:pt x="91" y="117"/>
                  </a:lnTo>
                  <a:lnTo>
                    <a:pt x="86" y="137"/>
                  </a:lnTo>
                  <a:lnTo>
                    <a:pt x="81" y="154"/>
                  </a:lnTo>
                  <a:lnTo>
                    <a:pt x="78" y="165"/>
                  </a:lnTo>
                  <a:lnTo>
                    <a:pt x="77" y="170"/>
                  </a:lnTo>
                  <a:lnTo>
                    <a:pt x="79" y="166"/>
                  </a:lnTo>
                  <a:lnTo>
                    <a:pt x="84" y="155"/>
                  </a:lnTo>
                  <a:lnTo>
                    <a:pt x="91" y="140"/>
                  </a:lnTo>
                  <a:lnTo>
                    <a:pt x="96" y="119"/>
                  </a:lnTo>
                  <a:lnTo>
                    <a:pt x="101" y="96"/>
                  </a:lnTo>
                  <a:lnTo>
                    <a:pt x="102" y="72"/>
                  </a:lnTo>
                  <a:lnTo>
                    <a:pt x="96" y="46"/>
                  </a:lnTo>
                  <a:lnTo>
                    <a:pt x="85" y="23"/>
                  </a:lnTo>
                  <a:lnTo>
                    <a:pt x="69" y="6"/>
                  </a:lnTo>
                  <a:lnTo>
                    <a:pt x="53" y="0"/>
                  </a:lnTo>
                  <a:lnTo>
                    <a:pt x="39" y="3"/>
                  </a:lnTo>
                  <a:lnTo>
                    <a:pt x="26" y="10"/>
                  </a:lnTo>
                  <a:lnTo>
                    <a:pt x="15" y="20"/>
                  </a:lnTo>
                  <a:lnTo>
                    <a:pt x="7" y="30"/>
                  </a:lnTo>
                  <a:lnTo>
                    <a:pt x="2" y="38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FA0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0" name="Freeform 32"/>
            <p:cNvSpPr>
              <a:spLocks/>
            </p:cNvSpPr>
            <p:nvPr/>
          </p:nvSpPr>
          <p:spPr bwMode="auto">
            <a:xfrm flipH="1">
              <a:off x="4601" y="3289"/>
              <a:ext cx="756" cy="716"/>
            </a:xfrm>
            <a:custGeom>
              <a:avLst/>
              <a:gdLst>
                <a:gd name="T0" fmla="*/ 1206 w 1258"/>
                <a:gd name="T1" fmla="*/ 830 h 1085"/>
                <a:gd name="T2" fmla="*/ 1078 w 1258"/>
                <a:gd name="T3" fmla="*/ 761 h 1085"/>
                <a:gd name="T4" fmla="*/ 1056 w 1258"/>
                <a:gd name="T5" fmla="*/ 753 h 1085"/>
                <a:gd name="T6" fmla="*/ 1007 w 1258"/>
                <a:gd name="T7" fmla="*/ 629 h 1085"/>
                <a:gd name="T8" fmla="*/ 945 w 1258"/>
                <a:gd name="T9" fmla="*/ 401 h 1085"/>
                <a:gd name="T10" fmla="*/ 894 w 1258"/>
                <a:gd name="T11" fmla="*/ 156 h 1085"/>
                <a:gd name="T12" fmla="*/ 843 w 1258"/>
                <a:gd name="T13" fmla="*/ 78 h 1085"/>
                <a:gd name="T14" fmla="*/ 812 w 1258"/>
                <a:gd name="T15" fmla="*/ 67 h 1085"/>
                <a:gd name="T16" fmla="*/ 788 w 1258"/>
                <a:gd name="T17" fmla="*/ 64 h 1085"/>
                <a:gd name="T18" fmla="*/ 684 w 1258"/>
                <a:gd name="T19" fmla="*/ 10 h 1085"/>
                <a:gd name="T20" fmla="*/ 688 w 1258"/>
                <a:gd name="T21" fmla="*/ 49 h 1085"/>
                <a:gd name="T22" fmla="*/ 709 w 1258"/>
                <a:gd name="T23" fmla="*/ 89 h 1085"/>
                <a:gd name="T24" fmla="*/ 718 w 1258"/>
                <a:gd name="T25" fmla="*/ 236 h 1085"/>
                <a:gd name="T26" fmla="*/ 701 w 1258"/>
                <a:gd name="T27" fmla="*/ 313 h 1085"/>
                <a:gd name="T28" fmla="*/ 647 w 1258"/>
                <a:gd name="T29" fmla="*/ 237 h 1085"/>
                <a:gd name="T30" fmla="*/ 531 w 1258"/>
                <a:gd name="T31" fmla="*/ 109 h 1085"/>
                <a:gd name="T32" fmla="*/ 371 w 1258"/>
                <a:gd name="T33" fmla="*/ 0 h 1085"/>
                <a:gd name="T34" fmla="*/ 357 w 1258"/>
                <a:gd name="T35" fmla="*/ 15 h 1085"/>
                <a:gd name="T36" fmla="*/ 307 w 1258"/>
                <a:gd name="T37" fmla="*/ 54 h 1085"/>
                <a:gd name="T38" fmla="*/ 205 w 1258"/>
                <a:gd name="T39" fmla="*/ 109 h 1085"/>
                <a:gd name="T40" fmla="*/ 176 w 1258"/>
                <a:gd name="T41" fmla="*/ 241 h 1085"/>
                <a:gd name="T42" fmla="*/ 64 w 1258"/>
                <a:gd name="T43" fmla="*/ 575 h 1085"/>
                <a:gd name="T44" fmla="*/ 3 w 1258"/>
                <a:gd name="T45" fmla="*/ 893 h 1085"/>
                <a:gd name="T46" fmla="*/ 24 w 1258"/>
                <a:gd name="T47" fmla="*/ 946 h 1085"/>
                <a:gd name="T48" fmla="*/ 155 w 1258"/>
                <a:gd name="T49" fmla="*/ 1004 h 1085"/>
                <a:gd name="T50" fmla="*/ 364 w 1258"/>
                <a:gd name="T51" fmla="*/ 1066 h 1085"/>
                <a:gd name="T52" fmla="*/ 508 w 1258"/>
                <a:gd name="T53" fmla="*/ 1074 h 1085"/>
                <a:gd name="T54" fmla="*/ 541 w 1258"/>
                <a:gd name="T55" fmla="*/ 997 h 1085"/>
                <a:gd name="T56" fmla="*/ 547 w 1258"/>
                <a:gd name="T57" fmla="*/ 982 h 1085"/>
                <a:gd name="T58" fmla="*/ 488 w 1258"/>
                <a:gd name="T59" fmla="*/ 969 h 1085"/>
                <a:gd name="T60" fmla="*/ 404 w 1258"/>
                <a:gd name="T61" fmla="*/ 938 h 1085"/>
                <a:gd name="T62" fmla="*/ 312 w 1258"/>
                <a:gd name="T63" fmla="*/ 891 h 1085"/>
                <a:gd name="T64" fmla="*/ 229 w 1258"/>
                <a:gd name="T65" fmla="*/ 854 h 1085"/>
                <a:gd name="T66" fmla="*/ 177 w 1258"/>
                <a:gd name="T67" fmla="*/ 832 h 1085"/>
                <a:gd name="T68" fmla="*/ 168 w 1258"/>
                <a:gd name="T69" fmla="*/ 815 h 1085"/>
                <a:gd name="T70" fmla="*/ 198 w 1258"/>
                <a:gd name="T71" fmla="*/ 677 h 1085"/>
                <a:gd name="T72" fmla="*/ 260 w 1258"/>
                <a:gd name="T73" fmla="*/ 548 h 1085"/>
                <a:gd name="T74" fmla="*/ 309 w 1258"/>
                <a:gd name="T75" fmla="*/ 482 h 1085"/>
                <a:gd name="T76" fmla="*/ 409 w 1258"/>
                <a:gd name="T77" fmla="*/ 623 h 1085"/>
                <a:gd name="T78" fmla="*/ 461 w 1258"/>
                <a:gd name="T79" fmla="*/ 813 h 1085"/>
                <a:gd name="T80" fmla="*/ 419 w 1258"/>
                <a:gd name="T81" fmla="*/ 918 h 1085"/>
                <a:gd name="T82" fmla="*/ 553 w 1258"/>
                <a:gd name="T83" fmla="*/ 910 h 1085"/>
                <a:gd name="T84" fmla="*/ 703 w 1258"/>
                <a:gd name="T85" fmla="*/ 901 h 1085"/>
                <a:gd name="T86" fmla="*/ 751 w 1258"/>
                <a:gd name="T87" fmla="*/ 892 h 1085"/>
                <a:gd name="T88" fmla="*/ 712 w 1258"/>
                <a:gd name="T89" fmla="*/ 845 h 1085"/>
                <a:gd name="T90" fmla="*/ 721 w 1258"/>
                <a:gd name="T91" fmla="*/ 715 h 1085"/>
                <a:gd name="T92" fmla="*/ 836 w 1258"/>
                <a:gd name="T93" fmla="*/ 536 h 1085"/>
                <a:gd name="T94" fmla="*/ 895 w 1258"/>
                <a:gd name="T95" fmla="*/ 751 h 1085"/>
                <a:gd name="T96" fmla="*/ 932 w 1258"/>
                <a:gd name="T97" fmla="*/ 846 h 1085"/>
                <a:gd name="T98" fmla="*/ 955 w 1258"/>
                <a:gd name="T99" fmla="*/ 883 h 1085"/>
                <a:gd name="T100" fmla="*/ 1019 w 1258"/>
                <a:gd name="T101" fmla="*/ 900 h 1085"/>
                <a:gd name="T102" fmla="*/ 1125 w 1258"/>
                <a:gd name="T103" fmla="*/ 916 h 1085"/>
                <a:gd name="T104" fmla="*/ 1196 w 1258"/>
                <a:gd name="T105" fmla="*/ 924 h 1085"/>
                <a:gd name="T106" fmla="*/ 1221 w 1258"/>
                <a:gd name="T107" fmla="*/ 868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58" h="1085">
                  <a:moveTo>
                    <a:pt x="1258" y="860"/>
                  </a:moveTo>
                  <a:lnTo>
                    <a:pt x="1255" y="857"/>
                  </a:lnTo>
                  <a:lnTo>
                    <a:pt x="1244" y="852"/>
                  </a:lnTo>
                  <a:lnTo>
                    <a:pt x="1228" y="841"/>
                  </a:lnTo>
                  <a:lnTo>
                    <a:pt x="1206" y="830"/>
                  </a:lnTo>
                  <a:lnTo>
                    <a:pt x="1181" y="815"/>
                  </a:lnTo>
                  <a:lnTo>
                    <a:pt x="1151" y="799"/>
                  </a:lnTo>
                  <a:lnTo>
                    <a:pt x="1119" y="781"/>
                  </a:lnTo>
                  <a:lnTo>
                    <a:pt x="1084" y="763"/>
                  </a:lnTo>
                  <a:lnTo>
                    <a:pt x="1078" y="761"/>
                  </a:lnTo>
                  <a:lnTo>
                    <a:pt x="1074" y="758"/>
                  </a:lnTo>
                  <a:lnTo>
                    <a:pt x="1069" y="756"/>
                  </a:lnTo>
                  <a:lnTo>
                    <a:pt x="1064" y="755"/>
                  </a:lnTo>
                  <a:lnTo>
                    <a:pt x="1061" y="754"/>
                  </a:lnTo>
                  <a:lnTo>
                    <a:pt x="1056" y="753"/>
                  </a:lnTo>
                  <a:lnTo>
                    <a:pt x="1053" y="751"/>
                  </a:lnTo>
                  <a:lnTo>
                    <a:pt x="1048" y="750"/>
                  </a:lnTo>
                  <a:lnTo>
                    <a:pt x="1036" y="713"/>
                  </a:lnTo>
                  <a:lnTo>
                    <a:pt x="1021" y="673"/>
                  </a:lnTo>
                  <a:lnTo>
                    <a:pt x="1007" y="629"/>
                  </a:lnTo>
                  <a:lnTo>
                    <a:pt x="992" y="585"/>
                  </a:lnTo>
                  <a:lnTo>
                    <a:pt x="978" y="540"/>
                  </a:lnTo>
                  <a:lnTo>
                    <a:pt x="965" y="492"/>
                  </a:lnTo>
                  <a:lnTo>
                    <a:pt x="954" y="446"/>
                  </a:lnTo>
                  <a:lnTo>
                    <a:pt x="945" y="401"/>
                  </a:lnTo>
                  <a:lnTo>
                    <a:pt x="934" y="345"/>
                  </a:lnTo>
                  <a:lnTo>
                    <a:pt x="924" y="291"/>
                  </a:lnTo>
                  <a:lnTo>
                    <a:pt x="913" y="240"/>
                  </a:lnTo>
                  <a:lnTo>
                    <a:pt x="904" y="195"/>
                  </a:lnTo>
                  <a:lnTo>
                    <a:pt x="894" y="156"/>
                  </a:lnTo>
                  <a:lnTo>
                    <a:pt x="883" y="125"/>
                  </a:lnTo>
                  <a:lnTo>
                    <a:pt x="873" y="102"/>
                  </a:lnTo>
                  <a:lnTo>
                    <a:pt x="863" y="89"/>
                  </a:lnTo>
                  <a:lnTo>
                    <a:pt x="852" y="84"/>
                  </a:lnTo>
                  <a:lnTo>
                    <a:pt x="843" y="78"/>
                  </a:lnTo>
                  <a:lnTo>
                    <a:pt x="834" y="74"/>
                  </a:lnTo>
                  <a:lnTo>
                    <a:pt x="827" y="71"/>
                  </a:lnTo>
                  <a:lnTo>
                    <a:pt x="820" y="70"/>
                  </a:lnTo>
                  <a:lnTo>
                    <a:pt x="816" y="69"/>
                  </a:lnTo>
                  <a:lnTo>
                    <a:pt x="812" y="67"/>
                  </a:lnTo>
                  <a:lnTo>
                    <a:pt x="811" y="67"/>
                  </a:lnTo>
                  <a:lnTo>
                    <a:pt x="810" y="67"/>
                  </a:lnTo>
                  <a:lnTo>
                    <a:pt x="805" y="67"/>
                  </a:lnTo>
                  <a:lnTo>
                    <a:pt x="798" y="66"/>
                  </a:lnTo>
                  <a:lnTo>
                    <a:pt x="788" y="64"/>
                  </a:lnTo>
                  <a:lnTo>
                    <a:pt x="772" y="58"/>
                  </a:lnTo>
                  <a:lnTo>
                    <a:pt x="752" y="49"/>
                  </a:lnTo>
                  <a:lnTo>
                    <a:pt x="728" y="34"/>
                  </a:lnTo>
                  <a:lnTo>
                    <a:pt x="698" y="15"/>
                  </a:lnTo>
                  <a:lnTo>
                    <a:pt x="684" y="10"/>
                  </a:lnTo>
                  <a:lnTo>
                    <a:pt x="675" y="15"/>
                  </a:lnTo>
                  <a:lnTo>
                    <a:pt x="670" y="23"/>
                  </a:lnTo>
                  <a:lnTo>
                    <a:pt x="669" y="26"/>
                  </a:lnTo>
                  <a:lnTo>
                    <a:pt x="678" y="38"/>
                  </a:lnTo>
                  <a:lnTo>
                    <a:pt x="688" y="49"/>
                  </a:lnTo>
                  <a:lnTo>
                    <a:pt x="695" y="61"/>
                  </a:lnTo>
                  <a:lnTo>
                    <a:pt x="700" y="70"/>
                  </a:lnTo>
                  <a:lnTo>
                    <a:pt x="705" y="78"/>
                  </a:lnTo>
                  <a:lnTo>
                    <a:pt x="708" y="85"/>
                  </a:lnTo>
                  <a:lnTo>
                    <a:pt x="709" y="89"/>
                  </a:lnTo>
                  <a:lnTo>
                    <a:pt x="711" y="91"/>
                  </a:lnTo>
                  <a:lnTo>
                    <a:pt x="719" y="125"/>
                  </a:lnTo>
                  <a:lnTo>
                    <a:pt x="722" y="163"/>
                  </a:lnTo>
                  <a:lnTo>
                    <a:pt x="721" y="200"/>
                  </a:lnTo>
                  <a:lnTo>
                    <a:pt x="718" y="236"/>
                  </a:lnTo>
                  <a:lnTo>
                    <a:pt x="713" y="267"/>
                  </a:lnTo>
                  <a:lnTo>
                    <a:pt x="708" y="292"/>
                  </a:lnTo>
                  <a:lnTo>
                    <a:pt x="704" y="309"/>
                  </a:lnTo>
                  <a:lnTo>
                    <a:pt x="703" y="315"/>
                  </a:lnTo>
                  <a:lnTo>
                    <a:pt x="701" y="313"/>
                  </a:lnTo>
                  <a:lnTo>
                    <a:pt x="696" y="305"/>
                  </a:lnTo>
                  <a:lnTo>
                    <a:pt x="688" y="293"/>
                  </a:lnTo>
                  <a:lnTo>
                    <a:pt x="677" y="277"/>
                  </a:lnTo>
                  <a:lnTo>
                    <a:pt x="663" y="259"/>
                  </a:lnTo>
                  <a:lnTo>
                    <a:pt x="647" y="237"/>
                  </a:lnTo>
                  <a:lnTo>
                    <a:pt x="629" y="214"/>
                  </a:lnTo>
                  <a:lnTo>
                    <a:pt x="608" y="188"/>
                  </a:lnTo>
                  <a:lnTo>
                    <a:pt x="584" y="162"/>
                  </a:lnTo>
                  <a:lnTo>
                    <a:pt x="559" y="135"/>
                  </a:lnTo>
                  <a:lnTo>
                    <a:pt x="531" y="109"/>
                  </a:lnTo>
                  <a:lnTo>
                    <a:pt x="502" y="84"/>
                  </a:lnTo>
                  <a:lnTo>
                    <a:pt x="471" y="59"/>
                  </a:lnTo>
                  <a:lnTo>
                    <a:pt x="439" y="36"/>
                  </a:lnTo>
                  <a:lnTo>
                    <a:pt x="405" y="17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68" y="2"/>
                  </a:lnTo>
                  <a:lnTo>
                    <a:pt x="366" y="4"/>
                  </a:lnTo>
                  <a:lnTo>
                    <a:pt x="363" y="9"/>
                  </a:lnTo>
                  <a:lnTo>
                    <a:pt x="357" y="15"/>
                  </a:lnTo>
                  <a:lnTo>
                    <a:pt x="350" y="23"/>
                  </a:lnTo>
                  <a:lnTo>
                    <a:pt x="342" y="33"/>
                  </a:lnTo>
                  <a:lnTo>
                    <a:pt x="330" y="47"/>
                  </a:lnTo>
                  <a:lnTo>
                    <a:pt x="325" y="49"/>
                  </a:lnTo>
                  <a:lnTo>
                    <a:pt x="307" y="54"/>
                  </a:lnTo>
                  <a:lnTo>
                    <a:pt x="285" y="62"/>
                  </a:lnTo>
                  <a:lnTo>
                    <a:pt x="260" y="72"/>
                  </a:lnTo>
                  <a:lnTo>
                    <a:pt x="236" y="84"/>
                  </a:lnTo>
                  <a:lnTo>
                    <a:pt x="215" y="96"/>
                  </a:lnTo>
                  <a:lnTo>
                    <a:pt x="205" y="109"/>
                  </a:lnTo>
                  <a:lnTo>
                    <a:pt x="205" y="122"/>
                  </a:lnTo>
                  <a:lnTo>
                    <a:pt x="203" y="131"/>
                  </a:lnTo>
                  <a:lnTo>
                    <a:pt x="198" y="155"/>
                  </a:lnTo>
                  <a:lnTo>
                    <a:pt x="189" y="193"/>
                  </a:lnTo>
                  <a:lnTo>
                    <a:pt x="176" y="241"/>
                  </a:lnTo>
                  <a:lnTo>
                    <a:pt x="160" y="300"/>
                  </a:lnTo>
                  <a:lnTo>
                    <a:pt x="139" y="365"/>
                  </a:lnTo>
                  <a:lnTo>
                    <a:pt x="116" y="433"/>
                  </a:lnTo>
                  <a:lnTo>
                    <a:pt x="90" y="503"/>
                  </a:lnTo>
                  <a:lnTo>
                    <a:pt x="64" y="575"/>
                  </a:lnTo>
                  <a:lnTo>
                    <a:pt x="43" y="650"/>
                  </a:lnTo>
                  <a:lnTo>
                    <a:pt x="29" y="722"/>
                  </a:lnTo>
                  <a:lnTo>
                    <a:pt x="17" y="788"/>
                  </a:lnTo>
                  <a:lnTo>
                    <a:pt x="9" y="847"/>
                  </a:lnTo>
                  <a:lnTo>
                    <a:pt x="3" y="893"/>
                  </a:lnTo>
                  <a:lnTo>
                    <a:pt x="1" y="923"/>
                  </a:lnTo>
                  <a:lnTo>
                    <a:pt x="0" y="933"/>
                  </a:lnTo>
                  <a:lnTo>
                    <a:pt x="2" y="935"/>
                  </a:lnTo>
                  <a:lnTo>
                    <a:pt x="11" y="939"/>
                  </a:lnTo>
                  <a:lnTo>
                    <a:pt x="24" y="946"/>
                  </a:lnTo>
                  <a:lnTo>
                    <a:pt x="42" y="955"/>
                  </a:lnTo>
                  <a:lnTo>
                    <a:pt x="64" y="966"/>
                  </a:lnTo>
                  <a:lnTo>
                    <a:pt x="91" y="978"/>
                  </a:lnTo>
                  <a:lnTo>
                    <a:pt x="121" y="991"/>
                  </a:lnTo>
                  <a:lnTo>
                    <a:pt x="155" y="1004"/>
                  </a:lnTo>
                  <a:lnTo>
                    <a:pt x="192" y="1018"/>
                  </a:lnTo>
                  <a:lnTo>
                    <a:pt x="231" y="1031"/>
                  </a:lnTo>
                  <a:lnTo>
                    <a:pt x="274" y="1044"/>
                  </a:lnTo>
                  <a:lnTo>
                    <a:pt x="318" y="1056"/>
                  </a:lnTo>
                  <a:lnTo>
                    <a:pt x="364" y="1066"/>
                  </a:lnTo>
                  <a:lnTo>
                    <a:pt x="411" y="1075"/>
                  </a:lnTo>
                  <a:lnTo>
                    <a:pt x="459" y="1082"/>
                  </a:lnTo>
                  <a:lnTo>
                    <a:pt x="509" y="1085"/>
                  </a:lnTo>
                  <a:lnTo>
                    <a:pt x="509" y="1082"/>
                  </a:lnTo>
                  <a:lnTo>
                    <a:pt x="508" y="1074"/>
                  </a:lnTo>
                  <a:lnTo>
                    <a:pt x="509" y="1060"/>
                  </a:lnTo>
                  <a:lnTo>
                    <a:pt x="511" y="1045"/>
                  </a:lnTo>
                  <a:lnTo>
                    <a:pt x="517" y="1028"/>
                  </a:lnTo>
                  <a:lnTo>
                    <a:pt x="526" y="1012"/>
                  </a:lnTo>
                  <a:lnTo>
                    <a:pt x="541" y="997"/>
                  </a:lnTo>
                  <a:lnTo>
                    <a:pt x="563" y="984"/>
                  </a:lnTo>
                  <a:lnTo>
                    <a:pt x="562" y="984"/>
                  </a:lnTo>
                  <a:lnTo>
                    <a:pt x="559" y="984"/>
                  </a:lnTo>
                  <a:lnTo>
                    <a:pt x="554" y="983"/>
                  </a:lnTo>
                  <a:lnTo>
                    <a:pt x="547" y="982"/>
                  </a:lnTo>
                  <a:lnTo>
                    <a:pt x="538" y="981"/>
                  </a:lnTo>
                  <a:lnTo>
                    <a:pt x="527" y="978"/>
                  </a:lnTo>
                  <a:lnTo>
                    <a:pt x="516" y="976"/>
                  </a:lnTo>
                  <a:lnTo>
                    <a:pt x="503" y="973"/>
                  </a:lnTo>
                  <a:lnTo>
                    <a:pt x="488" y="969"/>
                  </a:lnTo>
                  <a:lnTo>
                    <a:pt x="473" y="965"/>
                  </a:lnTo>
                  <a:lnTo>
                    <a:pt x="457" y="959"/>
                  </a:lnTo>
                  <a:lnTo>
                    <a:pt x="440" y="953"/>
                  </a:lnTo>
                  <a:lnTo>
                    <a:pt x="423" y="946"/>
                  </a:lnTo>
                  <a:lnTo>
                    <a:pt x="404" y="938"/>
                  </a:lnTo>
                  <a:lnTo>
                    <a:pt x="386" y="930"/>
                  </a:lnTo>
                  <a:lnTo>
                    <a:pt x="367" y="920"/>
                  </a:lnTo>
                  <a:lnTo>
                    <a:pt x="349" y="909"/>
                  </a:lnTo>
                  <a:lnTo>
                    <a:pt x="330" y="900"/>
                  </a:lnTo>
                  <a:lnTo>
                    <a:pt x="312" y="891"/>
                  </a:lnTo>
                  <a:lnTo>
                    <a:pt x="294" y="883"/>
                  </a:lnTo>
                  <a:lnTo>
                    <a:pt x="276" y="875"/>
                  </a:lnTo>
                  <a:lnTo>
                    <a:pt x="260" y="867"/>
                  </a:lnTo>
                  <a:lnTo>
                    <a:pt x="244" y="860"/>
                  </a:lnTo>
                  <a:lnTo>
                    <a:pt x="229" y="854"/>
                  </a:lnTo>
                  <a:lnTo>
                    <a:pt x="216" y="848"/>
                  </a:lnTo>
                  <a:lnTo>
                    <a:pt x="204" y="844"/>
                  </a:lnTo>
                  <a:lnTo>
                    <a:pt x="193" y="839"/>
                  </a:lnTo>
                  <a:lnTo>
                    <a:pt x="184" y="836"/>
                  </a:lnTo>
                  <a:lnTo>
                    <a:pt x="177" y="832"/>
                  </a:lnTo>
                  <a:lnTo>
                    <a:pt x="171" y="830"/>
                  </a:lnTo>
                  <a:lnTo>
                    <a:pt x="168" y="829"/>
                  </a:lnTo>
                  <a:lnTo>
                    <a:pt x="167" y="829"/>
                  </a:lnTo>
                  <a:lnTo>
                    <a:pt x="167" y="825"/>
                  </a:lnTo>
                  <a:lnTo>
                    <a:pt x="168" y="815"/>
                  </a:lnTo>
                  <a:lnTo>
                    <a:pt x="169" y="798"/>
                  </a:lnTo>
                  <a:lnTo>
                    <a:pt x="173" y="775"/>
                  </a:lnTo>
                  <a:lnTo>
                    <a:pt x="178" y="747"/>
                  </a:lnTo>
                  <a:lnTo>
                    <a:pt x="186" y="713"/>
                  </a:lnTo>
                  <a:lnTo>
                    <a:pt x="198" y="677"/>
                  </a:lnTo>
                  <a:lnTo>
                    <a:pt x="213" y="635"/>
                  </a:lnTo>
                  <a:lnTo>
                    <a:pt x="224" y="610"/>
                  </a:lnTo>
                  <a:lnTo>
                    <a:pt x="236" y="587"/>
                  </a:lnTo>
                  <a:lnTo>
                    <a:pt x="249" y="567"/>
                  </a:lnTo>
                  <a:lnTo>
                    <a:pt x="260" y="548"/>
                  </a:lnTo>
                  <a:lnTo>
                    <a:pt x="273" y="530"/>
                  </a:lnTo>
                  <a:lnTo>
                    <a:pt x="284" y="514"/>
                  </a:lnTo>
                  <a:lnTo>
                    <a:pt x="296" y="497"/>
                  </a:lnTo>
                  <a:lnTo>
                    <a:pt x="306" y="479"/>
                  </a:lnTo>
                  <a:lnTo>
                    <a:pt x="309" y="482"/>
                  </a:lnTo>
                  <a:lnTo>
                    <a:pt x="312" y="485"/>
                  </a:lnTo>
                  <a:lnTo>
                    <a:pt x="314" y="489"/>
                  </a:lnTo>
                  <a:lnTo>
                    <a:pt x="317" y="492"/>
                  </a:lnTo>
                  <a:lnTo>
                    <a:pt x="371" y="560"/>
                  </a:lnTo>
                  <a:lnTo>
                    <a:pt x="409" y="623"/>
                  </a:lnTo>
                  <a:lnTo>
                    <a:pt x="435" y="678"/>
                  </a:lnTo>
                  <a:lnTo>
                    <a:pt x="450" y="726"/>
                  </a:lnTo>
                  <a:lnTo>
                    <a:pt x="458" y="764"/>
                  </a:lnTo>
                  <a:lnTo>
                    <a:pt x="461" y="794"/>
                  </a:lnTo>
                  <a:lnTo>
                    <a:pt x="461" y="813"/>
                  </a:lnTo>
                  <a:lnTo>
                    <a:pt x="459" y="818"/>
                  </a:lnTo>
                  <a:lnTo>
                    <a:pt x="390" y="920"/>
                  </a:lnTo>
                  <a:lnTo>
                    <a:pt x="394" y="920"/>
                  </a:lnTo>
                  <a:lnTo>
                    <a:pt x="404" y="918"/>
                  </a:lnTo>
                  <a:lnTo>
                    <a:pt x="419" y="918"/>
                  </a:lnTo>
                  <a:lnTo>
                    <a:pt x="440" y="917"/>
                  </a:lnTo>
                  <a:lnTo>
                    <a:pt x="464" y="916"/>
                  </a:lnTo>
                  <a:lnTo>
                    <a:pt x="492" y="914"/>
                  </a:lnTo>
                  <a:lnTo>
                    <a:pt x="522" y="913"/>
                  </a:lnTo>
                  <a:lnTo>
                    <a:pt x="553" y="910"/>
                  </a:lnTo>
                  <a:lnTo>
                    <a:pt x="584" y="909"/>
                  </a:lnTo>
                  <a:lnTo>
                    <a:pt x="616" y="907"/>
                  </a:lnTo>
                  <a:lnTo>
                    <a:pt x="647" y="905"/>
                  </a:lnTo>
                  <a:lnTo>
                    <a:pt x="676" y="904"/>
                  </a:lnTo>
                  <a:lnTo>
                    <a:pt x="703" y="901"/>
                  </a:lnTo>
                  <a:lnTo>
                    <a:pt x="726" y="899"/>
                  </a:lnTo>
                  <a:lnTo>
                    <a:pt x="744" y="898"/>
                  </a:lnTo>
                  <a:lnTo>
                    <a:pt x="758" y="895"/>
                  </a:lnTo>
                  <a:lnTo>
                    <a:pt x="756" y="894"/>
                  </a:lnTo>
                  <a:lnTo>
                    <a:pt x="751" y="892"/>
                  </a:lnTo>
                  <a:lnTo>
                    <a:pt x="744" y="887"/>
                  </a:lnTo>
                  <a:lnTo>
                    <a:pt x="736" y="882"/>
                  </a:lnTo>
                  <a:lnTo>
                    <a:pt x="728" y="872"/>
                  </a:lnTo>
                  <a:lnTo>
                    <a:pt x="719" y="860"/>
                  </a:lnTo>
                  <a:lnTo>
                    <a:pt x="712" y="845"/>
                  </a:lnTo>
                  <a:lnTo>
                    <a:pt x="706" y="826"/>
                  </a:lnTo>
                  <a:lnTo>
                    <a:pt x="704" y="804"/>
                  </a:lnTo>
                  <a:lnTo>
                    <a:pt x="705" y="779"/>
                  </a:lnTo>
                  <a:lnTo>
                    <a:pt x="711" y="749"/>
                  </a:lnTo>
                  <a:lnTo>
                    <a:pt x="721" y="715"/>
                  </a:lnTo>
                  <a:lnTo>
                    <a:pt x="738" y="675"/>
                  </a:lnTo>
                  <a:lnTo>
                    <a:pt x="763" y="631"/>
                  </a:lnTo>
                  <a:lnTo>
                    <a:pt x="794" y="582"/>
                  </a:lnTo>
                  <a:lnTo>
                    <a:pt x="834" y="527"/>
                  </a:lnTo>
                  <a:lnTo>
                    <a:pt x="836" y="536"/>
                  </a:lnTo>
                  <a:lnTo>
                    <a:pt x="842" y="561"/>
                  </a:lnTo>
                  <a:lnTo>
                    <a:pt x="851" y="599"/>
                  </a:lnTo>
                  <a:lnTo>
                    <a:pt x="864" y="647"/>
                  </a:lnTo>
                  <a:lnTo>
                    <a:pt x="879" y="699"/>
                  </a:lnTo>
                  <a:lnTo>
                    <a:pt x="895" y="751"/>
                  </a:lnTo>
                  <a:lnTo>
                    <a:pt x="913" y="802"/>
                  </a:lnTo>
                  <a:lnTo>
                    <a:pt x="932" y="846"/>
                  </a:lnTo>
                  <a:lnTo>
                    <a:pt x="932" y="846"/>
                  </a:lnTo>
                  <a:lnTo>
                    <a:pt x="932" y="846"/>
                  </a:lnTo>
                  <a:lnTo>
                    <a:pt x="932" y="846"/>
                  </a:lnTo>
                  <a:lnTo>
                    <a:pt x="933" y="846"/>
                  </a:lnTo>
                  <a:lnTo>
                    <a:pt x="938" y="856"/>
                  </a:lnTo>
                  <a:lnTo>
                    <a:pt x="943" y="867"/>
                  </a:lnTo>
                  <a:lnTo>
                    <a:pt x="949" y="876"/>
                  </a:lnTo>
                  <a:lnTo>
                    <a:pt x="955" y="883"/>
                  </a:lnTo>
                  <a:lnTo>
                    <a:pt x="961" y="886"/>
                  </a:lnTo>
                  <a:lnTo>
                    <a:pt x="971" y="890"/>
                  </a:lnTo>
                  <a:lnTo>
                    <a:pt x="984" y="893"/>
                  </a:lnTo>
                  <a:lnTo>
                    <a:pt x="1001" y="897"/>
                  </a:lnTo>
                  <a:lnTo>
                    <a:pt x="1019" y="900"/>
                  </a:lnTo>
                  <a:lnTo>
                    <a:pt x="1040" y="904"/>
                  </a:lnTo>
                  <a:lnTo>
                    <a:pt x="1061" y="907"/>
                  </a:lnTo>
                  <a:lnTo>
                    <a:pt x="1084" y="910"/>
                  </a:lnTo>
                  <a:lnTo>
                    <a:pt x="1105" y="914"/>
                  </a:lnTo>
                  <a:lnTo>
                    <a:pt x="1125" y="916"/>
                  </a:lnTo>
                  <a:lnTo>
                    <a:pt x="1145" y="918"/>
                  </a:lnTo>
                  <a:lnTo>
                    <a:pt x="1162" y="921"/>
                  </a:lnTo>
                  <a:lnTo>
                    <a:pt x="1177" y="922"/>
                  </a:lnTo>
                  <a:lnTo>
                    <a:pt x="1189" y="923"/>
                  </a:lnTo>
                  <a:lnTo>
                    <a:pt x="1196" y="924"/>
                  </a:lnTo>
                  <a:lnTo>
                    <a:pt x="1198" y="924"/>
                  </a:lnTo>
                  <a:lnTo>
                    <a:pt x="1196" y="904"/>
                  </a:lnTo>
                  <a:lnTo>
                    <a:pt x="1199" y="887"/>
                  </a:lnTo>
                  <a:lnTo>
                    <a:pt x="1208" y="876"/>
                  </a:lnTo>
                  <a:lnTo>
                    <a:pt x="1221" y="868"/>
                  </a:lnTo>
                  <a:lnTo>
                    <a:pt x="1234" y="863"/>
                  </a:lnTo>
                  <a:lnTo>
                    <a:pt x="1246" y="861"/>
                  </a:lnTo>
                  <a:lnTo>
                    <a:pt x="1255" y="860"/>
                  </a:lnTo>
                  <a:lnTo>
                    <a:pt x="1258" y="860"/>
                  </a:lnTo>
                  <a:close/>
                </a:path>
              </a:pathLst>
            </a:custGeom>
            <a:solidFill>
              <a:srgbClr val="49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1" name="Freeform 33"/>
            <p:cNvSpPr>
              <a:spLocks/>
            </p:cNvSpPr>
            <p:nvPr/>
          </p:nvSpPr>
          <p:spPr bwMode="auto">
            <a:xfrm flipH="1">
              <a:off x="4855" y="3022"/>
              <a:ext cx="77" cy="66"/>
            </a:xfrm>
            <a:custGeom>
              <a:avLst/>
              <a:gdLst>
                <a:gd name="T0" fmla="*/ 128 w 128"/>
                <a:gd name="T1" fmla="*/ 82 h 102"/>
                <a:gd name="T2" fmla="*/ 127 w 128"/>
                <a:gd name="T3" fmla="*/ 79 h 102"/>
                <a:gd name="T4" fmla="*/ 122 w 128"/>
                <a:gd name="T5" fmla="*/ 71 h 102"/>
                <a:gd name="T6" fmla="*/ 114 w 128"/>
                <a:gd name="T7" fmla="*/ 58 h 102"/>
                <a:gd name="T8" fmla="*/ 102 w 128"/>
                <a:gd name="T9" fmla="*/ 44 h 102"/>
                <a:gd name="T10" fmla="*/ 84 w 128"/>
                <a:gd name="T11" fmla="*/ 30 h 102"/>
                <a:gd name="T12" fmla="*/ 63 w 128"/>
                <a:gd name="T13" fmla="*/ 16 h 102"/>
                <a:gd name="T14" fmla="*/ 34 w 128"/>
                <a:gd name="T15" fmla="*/ 6 h 102"/>
                <a:gd name="T16" fmla="*/ 0 w 128"/>
                <a:gd name="T17" fmla="*/ 0 h 102"/>
                <a:gd name="T18" fmla="*/ 0 w 128"/>
                <a:gd name="T19" fmla="*/ 6 h 102"/>
                <a:gd name="T20" fmla="*/ 1 w 128"/>
                <a:gd name="T21" fmla="*/ 19 h 102"/>
                <a:gd name="T22" fmla="*/ 5 w 128"/>
                <a:gd name="T23" fmla="*/ 38 h 102"/>
                <a:gd name="T24" fmla="*/ 13 w 128"/>
                <a:gd name="T25" fmla="*/ 59 h 102"/>
                <a:gd name="T26" fmla="*/ 27 w 128"/>
                <a:gd name="T27" fmla="*/ 79 h 102"/>
                <a:gd name="T28" fmla="*/ 49 w 128"/>
                <a:gd name="T29" fmla="*/ 94 h 102"/>
                <a:gd name="T30" fmla="*/ 80 w 128"/>
                <a:gd name="T31" fmla="*/ 102 h 102"/>
                <a:gd name="T32" fmla="*/ 121 w 128"/>
                <a:gd name="T33" fmla="*/ 99 h 102"/>
                <a:gd name="T34" fmla="*/ 117 w 128"/>
                <a:gd name="T35" fmla="*/ 99 h 102"/>
                <a:gd name="T36" fmla="*/ 104 w 128"/>
                <a:gd name="T37" fmla="*/ 99 h 102"/>
                <a:gd name="T38" fmla="*/ 87 w 128"/>
                <a:gd name="T39" fmla="*/ 97 h 102"/>
                <a:gd name="T40" fmla="*/ 67 w 128"/>
                <a:gd name="T41" fmla="*/ 91 h 102"/>
                <a:gd name="T42" fmla="*/ 48 w 128"/>
                <a:gd name="T43" fmla="*/ 81 h 102"/>
                <a:gd name="T44" fmla="*/ 30 w 128"/>
                <a:gd name="T45" fmla="*/ 65 h 102"/>
                <a:gd name="T46" fmla="*/ 18 w 128"/>
                <a:gd name="T47" fmla="*/ 43 h 102"/>
                <a:gd name="T48" fmla="*/ 14 w 128"/>
                <a:gd name="T49" fmla="*/ 12 h 102"/>
                <a:gd name="T50" fmla="*/ 16 w 128"/>
                <a:gd name="T51" fmla="*/ 12 h 102"/>
                <a:gd name="T52" fmla="*/ 25 w 128"/>
                <a:gd name="T53" fmla="*/ 12 h 102"/>
                <a:gd name="T54" fmla="*/ 37 w 128"/>
                <a:gd name="T55" fmla="*/ 14 h 102"/>
                <a:gd name="T56" fmla="*/ 52 w 128"/>
                <a:gd name="T57" fmla="*/ 18 h 102"/>
                <a:gd name="T58" fmla="*/ 71 w 128"/>
                <a:gd name="T59" fmla="*/ 26 h 102"/>
                <a:gd name="T60" fmla="*/ 89 w 128"/>
                <a:gd name="T61" fmla="*/ 38 h 102"/>
                <a:gd name="T62" fmla="*/ 109 w 128"/>
                <a:gd name="T63" fmla="*/ 57 h 102"/>
                <a:gd name="T64" fmla="*/ 128 w 128"/>
                <a:gd name="T65" fmla="*/ 8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02">
                  <a:moveTo>
                    <a:pt x="128" y="82"/>
                  </a:moveTo>
                  <a:lnTo>
                    <a:pt x="127" y="79"/>
                  </a:lnTo>
                  <a:lnTo>
                    <a:pt x="122" y="71"/>
                  </a:lnTo>
                  <a:lnTo>
                    <a:pt x="114" y="58"/>
                  </a:lnTo>
                  <a:lnTo>
                    <a:pt x="102" y="44"/>
                  </a:lnTo>
                  <a:lnTo>
                    <a:pt x="84" y="30"/>
                  </a:lnTo>
                  <a:lnTo>
                    <a:pt x="63" y="16"/>
                  </a:lnTo>
                  <a:lnTo>
                    <a:pt x="34" y="6"/>
                  </a:lnTo>
                  <a:lnTo>
                    <a:pt x="0" y="0"/>
                  </a:lnTo>
                  <a:lnTo>
                    <a:pt x="0" y="6"/>
                  </a:lnTo>
                  <a:lnTo>
                    <a:pt x="1" y="19"/>
                  </a:lnTo>
                  <a:lnTo>
                    <a:pt x="5" y="38"/>
                  </a:lnTo>
                  <a:lnTo>
                    <a:pt x="13" y="59"/>
                  </a:lnTo>
                  <a:lnTo>
                    <a:pt x="27" y="79"/>
                  </a:lnTo>
                  <a:lnTo>
                    <a:pt x="49" y="94"/>
                  </a:lnTo>
                  <a:lnTo>
                    <a:pt x="80" y="102"/>
                  </a:lnTo>
                  <a:lnTo>
                    <a:pt x="121" y="99"/>
                  </a:lnTo>
                  <a:lnTo>
                    <a:pt x="117" y="99"/>
                  </a:lnTo>
                  <a:lnTo>
                    <a:pt x="104" y="99"/>
                  </a:lnTo>
                  <a:lnTo>
                    <a:pt x="87" y="97"/>
                  </a:lnTo>
                  <a:lnTo>
                    <a:pt x="67" y="91"/>
                  </a:lnTo>
                  <a:lnTo>
                    <a:pt x="48" y="81"/>
                  </a:lnTo>
                  <a:lnTo>
                    <a:pt x="30" y="65"/>
                  </a:lnTo>
                  <a:lnTo>
                    <a:pt x="18" y="43"/>
                  </a:lnTo>
                  <a:lnTo>
                    <a:pt x="14" y="12"/>
                  </a:lnTo>
                  <a:lnTo>
                    <a:pt x="16" y="12"/>
                  </a:lnTo>
                  <a:lnTo>
                    <a:pt x="25" y="12"/>
                  </a:lnTo>
                  <a:lnTo>
                    <a:pt x="37" y="14"/>
                  </a:lnTo>
                  <a:lnTo>
                    <a:pt x="52" y="18"/>
                  </a:lnTo>
                  <a:lnTo>
                    <a:pt x="71" y="26"/>
                  </a:lnTo>
                  <a:lnTo>
                    <a:pt x="89" y="38"/>
                  </a:lnTo>
                  <a:lnTo>
                    <a:pt x="109" y="57"/>
                  </a:lnTo>
                  <a:lnTo>
                    <a:pt x="128" y="82"/>
                  </a:lnTo>
                  <a:close/>
                </a:path>
              </a:pathLst>
            </a:custGeom>
            <a:solidFill>
              <a:srgbClr val="495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2" name="Freeform 34"/>
            <p:cNvSpPr>
              <a:spLocks/>
            </p:cNvSpPr>
            <p:nvPr/>
          </p:nvSpPr>
          <p:spPr bwMode="auto">
            <a:xfrm flipH="1">
              <a:off x="4754" y="3079"/>
              <a:ext cx="72" cy="39"/>
            </a:xfrm>
            <a:custGeom>
              <a:avLst/>
              <a:gdLst>
                <a:gd name="T0" fmla="*/ 3 w 120"/>
                <a:gd name="T1" fmla="*/ 15 h 60"/>
                <a:gd name="T2" fmla="*/ 5 w 120"/>
                <a:gd name="T3" fmla="*/ 14 h 60"/>
                <a:gd name="T4" fmla="*/ 12 w 120"/>
                <a:gd name="T5" fmla="*/ 13 h 60"/>
                <a:gd name="T6" fmla="*/ 22 w 120"/>
                <a:gd name="T7" fmla="*/ 10 h 60"/>
                <a:gd name="T8" fmla="*/ 36 w 120"/>
                <a:gd name="T9" fmla="*/ 8 h 60"/>
                <a:gd name="T10" fmla="*/ 52 w 120"/>
                <a:gd name="T11" fmla="*/ 8 h 60"/>
                <a:gd name="T12" fmla="*/ 71 w 120"/>
                <a:gd name="T13" fmla="*/ 9 h 60"/>
                <a:gd name="T14" fmla="*/ 90 w 120"/>
                <a:gd name="T15" fmla="*/ 13 h 60"/>
                <a:gd name="T16" fmla="*/ 111 w 120"/>
                <a:gd name="T17" fmla="*/ 19 h 60"/>
                <a:gd name="T18" fmla="*/ 109 w 120"/>
                <a:gd name="T19" fmla="*/ 23 h 60"/>
                <a:gd name="T20" fmla="*/ 102 w 120"/>
                <a:gd name="T21" fmla="*/ 30 h 60"/>
                <a:gd name="T22" fmla="*/ 92 w 120"/>
                <a:gd name="T23" fmla="*/ 39 h 60"/>
                <a:gd name="T24" fmla="*/ 78 w 120"/>
                <a:gd name="T25" fmla="*/ 48 h 60"/>
                <a:gd name="T26" fmla="*/ 62 w 120"/>
                <a:gd name="T27" fmla="*/ 54 h 60"/>
                <a:gd name="T28" fmla="*/ 43 w 120"/>
                <a:gd name="T29" fmla="*/ 54 h 60"/>
                <a:gd name="T30" fmla="*/ 22 w 120"/>
                <a:gd name="T31" fmla="*/ 47 h 60"/>
                <a:gd name="T32" fmla="*/ 0 w 120"/>
                <a:gd name="T33" fmla="*/ 30 h 60"/>
                <a:gd name="T34" fmla="*/ 3 w 120"/>
                <a:gd name="T35" fmla="*/ 33 h 60"/>
                <a:gd name="T36" fmla="*/ 10 w 120"/>
                <a:gd name="T37" fmla="*/ 40 h 60"/>
                <a:gd name="T38" fmla="*/ 20 w 120"/>
                <a:gd name="T39" fmla="*/ 48 h 60"/>
                <a:gd name="T40" fmla="*/ 34 w 120"/>
                <a:gd name="T41" fmla="*/ 56 h 60"/>
                <a:gd name="T42" fmla="*/ 51 w 120"/>
                <a:gd name="T43" fmla="*/ 60 h 60"/>
                <a:gd name="T44" fmla="*/ 72 w 120"/>
                <a:gd name="T45" fmla="*/ 56 h 60"/>
                <a:gd name="T46" fmla="*/ 95 w 120"/>
                <a:gd name="T47" fmla="*/ 45 h 60"/>
                <a:gd name="T48" fmla="*/ 120 w 120"/>
                <a:gd name="T49" fmla="*/ 21 h 60"/>
                <a:gd name="T50" fmla="*/ 118 w 120"/>
                <a:gd name="T51" fmla="*/ 18 h 60"/>
                <a:gd name="T52" fmla="*/ 112 w 120"/>
                <a:gd name="T53" fmla="*/ 15 h 60"/>
                <a:gd name="T54" fmla="*/ 102 w 120"/>
                <a:gd name="T55" fmla="*/ 9 h 60"/>
                <a:gd name="T56" fmla="*/ 88 w 120"/>
                <a:gd name="T57" fmla="*/ 3 h 60"/>
                <a:gd name="T58" fmla="*/ 71 w 120"/>
                <a:gd name="T59" fmla="*/ 0 h 60"/>
                <a:gd name="T60" fmla="*/ 51 w 120"/>
                <a:gd name="T61" fmla="*/ 0 h 60"/>
                <a:gd name="T62" fmla="*/ 28 w 120"/>
                <a:gd name="T63" fmla="*/ 4 h 60"/>
                <a:gd name="T64" fmla="*/ 3 w 120"/>
                <a:gd name="T65" fmla="*/ 15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60">
                  <a:moveTo>
                    <a:pt x="3" y="15"/>
                  </a:moveTo>
                  <a:lnTo>
                    <a:pt x="5" y="14"/>
                  </a:lnTo>
                  <a:lnTo>
                    <a:pt x="12" y="13"/>
                  </a:lnTo>
                  <a:lnTo>
                    <a:pt x="22" y="10"/>
                  </a:lnTo>
                  <a:lnTo>
                    <a:pt x="36" y="8"/>
                  </a:lnTo>
                  <a:lnTo>
                    <a:pt x="52" y="8"/>
                  </a:lnTo>
                  <a:lnTo>
                    <a:pt x="71" y="9"/>
                  </a:lnTo>
                  <a:lnTo>
                    <a:pt x="90" y="13"/>
                  </a:lnTo>
                  <a:lnTo>
                    <a:pt x="111" y="19"/>
                  </a:lnTo>
                  <a:lnTo>
                    <a:pt x="109" y="23"/>
                  </a:lnTo>
                  <a:lnTo>
                    <a:pt x="102" y="30"/>
                  </a:lnTo>
                  <a:lnTo>
                    <a:pt x="92" y="39"/>
                  </a:lnTo>
                  <a:lnTo>
                    <a:pt x="78" y="48"/>
                  </a:lnTo>
                  <a:lnTo>
                    <a:pt x="62" y="54"/>
                  </a:lnTo>
                  <a:lnTo>
                    <a:pt x="43" y="54"/>
                  </a:lnTo>
                  <a:lnTo>
                    <a:pt x="22" y="47"/>
                  </a:lnTo>
                  <a:lnTo>
                    <a:pt x="0" y="30"/>
                  </a:lnTo>
                  <a:lnTo>
                    <a:pt x="3" y="33"/>
                  </a:lnTo>
                  <a:lnTo>
                    <a:pt x="10" y="40"/>
                  </a:lnTo>
                  <a:lnTo>
                    <a:pt x="20" y="48"/>
                  </a:lnTo>
                  <a:lnTo>
                    <a:pt x="34" y="56"/>
                  </a:lnTo>
                  <a:lnTo>
                    <a:pt x="51" y="60"/>
                  </a:lnTo>
                  <a:lnTo>
                    <a:pt x="72" y="56"/>
                  </a:lnTo>
                  <a:lnTo>
                    <a:pt x="95" y="45"/>
                  </a:lnTo>
                  <a:lnTo>
                    <a:pt x="120" y="21"/>
                  </a:lnTo>
                  <a:lnTo>
                    <a:pt x="118" y="18"/>
                  </a:lnTo>
                  <a:lnTo>
                    <a:pt x="112" y="15"/>
                  </a:lnTo>
                  <a:lnTo>
                    <a:pt x="102" y="9"/>
                  </a:lnTo>
                  <a:lnTo>
                    <a:pt x="88" y="3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28" y="4"/>
                  </a:lnTo>
                  <a:lnTo>
                    <a:pt x="3" y="15"/>
                  </a:lnTo>
                  <a:close/>
                </a:path>
              </a:pathLst>
            </a:custGeom>
            <a:solidFill>
              <a:srgbClr val="495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3" name="Freeform 35"/>
            <p:cNvSpPr>
              <a:spLocks/>
            </p:cNvSpPr>
            <p:nvPr/>
          </p:nvSpPr>
          <p:spPr bwMode="auto">
            <a:xfrm flipH="1">
              <a:off x="4820" y="3071"/>
              <a:ext cx="48" cy="30"/>
            </a:xfrm>
            <a:custGeom>
              <a:avLst/>
              <a:gdLst>
                <a:gd name="T0" fmla="*/ 0 w 81"/>
                <a:gd name="T1" fmla="*/ 28 h 46"/>
                <a:gd name="T2" fmla="*/ 3 w 81"/>
                <a:gd name="T3" fmla="*/ 28 h 46"/>
                <a:gd name="T4" fmla="*/ 7 w 81"/>
                <a:gd name="T5" fmla="*/ 27 h 46"/>
                <a:gd name="T6" fmla="*/ 16 w 81"/>
                <a:gd name="T7" fmla="*/ 25 h 46"/>
                <a:gd name="T8" fmla="*/ 27 w 81"/>
                <a:gd name="T9" fmla="*/ 25 h 46"/>
                <a:gd name="T10" fmla="*/ 38 w 81"/>
                <a:gd name="T11" fmla="*/ 28 h 46"/>
                <a:gd name="T12" fmla="*/ 50 w 81"/>
                <a:gd name="T13" fmla="*/ 31 h 46"/>
                <a:gd name="T14" fmla="*/ 62 w 81"/>
                <a:gd name="T15" fmla="*/ 37 h 46"/>
                <a:gd name="T16" fmla="*/ 74 w 81"/>
                <a:gd name="T17" fmla="*/ 46 h 46"/>
                <a:gd name="T18" fmla="*/ 74 w 81"/>
                <a:gd name="T19" fmla="*/ 44 h 46"/>
                <a:gd name="T20" fmla="*/ 74 w 81"/>
                <a:gd name="T21" fmla="*/ 38 h 46"/>
                <a:gd name="T22" fmla="*/ 75 w 81"/>
                <a:gd name="T23" fmla="*/ 32 h 46"/>
                <a:gd name="T24" fmla="*/ 81 w 81"/>
                <a:gd name="T25" fmla="*/ 27 h 46"/>
                <a:gd name="T26" fmla="*/ 80 w 81"/>
                <a:gd name="T27" fmla="*/ 27 h 46"/>
                <a:gd name="T28" fmla="*/ 75 w 81"/>
                <a:gd name="T29" fmla="*/ 28 h 46"/>
                <a:gd name="T30" fmla="*/ 68 w 81"/>
                <a:gd name="T31" fmla="*/ 28 h 46"/>
                <a:gd name="T32" fmla="*/ 60 w 81"/>
                <a:gd name="T33" fmla="*/ 27 h 46"/>
                <a:gd name="T34" fmla="*/ 51 w 81"/>
                <a:gd name="T35" fmla="*/ 24 h 46"/>
                <a:gd name="T36" fmla="*/ 41 w 81"/>
                <a:gd name="T37" fmla="*/ 20 h 46"/>
                <a:gd name="T38" fmla="*/ 29 w 81"/>
                <a:gd name="T39" fmla="*/ 12 h 46"/>
                <a:gd name="T40" fmla="*/ 19 w 81"/>
                <a:gd name="T41" fmla="*/ 0 h 46"/>
                <a:gd name="T42" fmla="*/ 19 w 81"/>
                <a:gd name="T43" fmla="*/ 3 h 46"/>
                <a:gd name="T44" fmla="*/ 19 w 81"/>
                <a:gd name="T45" fmla="*/ 10 h 46"/>
                <a:gd name="T46" fmla="*/ 13 w 81"/>
                <a:gd name="T47" fmla="*/ 20 h 46"/>
                <a:gd name="T48" fmla="*/ 0 w 81"/>
                <a:gd name="T49" fmla="*/ 28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" h="46">
                  <a:moveTo>
                    <a:pt x="0" y="28"/>
                  </a:moveTo>
                  <a:lnTo>
                    <a:pt x="3" y="28"/>
                  </a:lnTo>
                  <a:lnTo>
                    <a:pt x="7" y="27"/>
                  </a:lnTo>
                  <a:lnTo>
                    <a:pt x="16" y="25"/>
                  </a:lnTo>
                  <a:lnTo>
                    <a:pt x="27" y="25"/>
                  </a:lnTo>
                  <a:lnTo>
                    <a:pt x="38" y="28"/>
                  </a:lnTo>
                  <a:lnTo>
                    <a:pt x="50" y="31"/>
                  </a:lnTo>
                  <a:lnTo>
                    <a:pt x="62" y="37"/>
                  </a:lnTo>
                  <a:lnTo>
                    <a:pt x="74" y="46"/>
                  </a:lnTo>
                  <a:lnTo>
                    <a:pt x="74" y="44"/>
                  </a:lnTo>
                  <a:lnTo>
                    <a:pt x="74" y="38"/>
                  </a:lnTo>
                  <a:lnTo>
                    <a:pt x="75" y="32"/>
                  </a:lnTo>
                  <a:lnTo>
                    <a:pt x="81" y="27"/>
                  </a:lnTo>
                  <a:lnTo>
                    <a:pt x="80" y="27"/>
                  </a:lnTo>
                  <a:lnTo>
                    <a:pt x="75" y="28"/>
                  </a:lnTo>
                  <a:lnTo>
                    <a:pt x="68" y="28"/>
                  </a:lnTo>
                  <a:lnTo>
                    <a:pt x="60" y="27"/>
                  </a:lnTo>
                  <a:lnTo>
                    <a:pt x="51" y="24"/>
                  </a:lnTo>
                  <a:lnTo>
                    <a:pt x="41" y="20"/>
                  </a:lnTo>
                  <a:lnTo>
                    <a:pt x="29" y="12"/>
                  </a:lnTo>
                  <a:lnTo>
                    <a:pt x="19" y="0"/>
                  </a:lnTo>
                  <a:lnTo>
                    <a:pt x="19" y="3"/>
                  </a:lnTo>
                  <a:lnTo>
                    <a:pt x="19" y="10"/>
                  </a:lnTo>
                  <a:lnTo>
                    <a:pt x="13" y="2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495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4" name="Freeform 36"/>
            <p:cNvSpPr>
              <a:spLocks/>
            </p:cNvSpPr>
            <p:nvPr/>
          </p:nvSpPr>
          <p:spPr bwMode="auto">
            <a:xfrm flipH="1">
              <a:off x="4847" y="3006"/>
              <a:ext cx="54" cy="33"/>
            </a:xfrm>
            <a:custGeom>
              <a:avLst/>
              <a:gdLst>
                <a:gd name="T0" fmla="*/ 0 w 90"/>
                <a:gd name="T1" fmla="*/ 12 h 51"/>
                <a:gd name="T2" fmla="*/ 2 w 90"/>
                <a:gd name="T3" fmla="*/ 11 h 51"/>
                <a:gd name="T4" fmla="*/ 8 w 90"/>
                <a:gd name="T5" fmla="*/ 8 h 51"/>
                <a:gd name="T6" fmla="*/ 18 w 90"/>
                <a:gd name="T7" fmla="*/ 7 h 51"/>
                <a:gd name="T8" fmla="*/ 30 w 90"/>
                <a:gd name="T9" fmla="*/ 7 h 51"/>
                <a:gd name="T10" fmla="*/ 43 w 90"/>
                <a:gd name="T11" fmla="*/ 9 h 51"/>
                <a:gd name="T12" fmla="*/ 58 w 90"/>
                <a:gd name="T13" fmla="*/ 17 h 51"/>
                <a:gd name="T14" fmla="*/ 71 w 90"/>
                <a:gd name="T15" fmla="*/ 30 h 51"/>
                <a:gd name="T16" fmla="*/ 85 w 90"/>
                <a:gd name="T17" fmla="*/ 51 h 51"/>
                <a:gd name="T18" fmla="*/ 90 w 90"/>
                <a:gd name="T19" fmla="*/ 36 h 51"/>
                <a:gd name="T20" fmla="*/ 89 w 90"/>
                <a:gd name="T21" fmla="*/ 34 h 51"/>
                <a:gd name="T22" fmla="*/ 85 w 90"/>
                <a:gd name="T23" fmla="*/ 27 h 51"/>
                <a:gd name="T24" fmla="*/ 78 w 90"/>
                <a:gd name="T25" fmla="*/ 19 h 51"/>
                <a:gd name="T26" fmla="*/ 69 w 90"/>
                <a:gd name="T27" fmla="*/ 9 h 51"/>
                <a:gd name="T28" fmla="*/ 58 w 90"/>
                <a:gd name="T29" fmla="*/ 4 h 51"/>
                <a:gd name="T30" fmla="*/ 41 w 90"/>
                <a:gd name="T31" fmla="*/ 0 h 51"/>
                <a:gd name="T32" fmla="*/ 23 w 90"/>
                <a:gd name="T33" fmla="*/ 2 h 51"/>
                <a:gd name="T34" fmla="*/ 0 w 90"/>
                <a:gd name="T35" fmla="*/ 1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" h="51">
                  <a:moveTo>
                    <a:pt x="0" y="12"/>
                  </a:moveTo>
                  <a:lnTo>
                    <a:pt x="2" y="11"/>
                  </a:lnTo>
                  <a:lnTo>
                    <a:pt x="8" y="8"/>
                  </a:lnTo>
                  <a:lnTo>
                    <a:pt x="18" y="7"/>
                  </a:lnTo>
                  <a:lnTo>
                    <a:pt x="30" y="7"/>
                  </a:lnTo>
                  <a:lnTo>
                    <a:pt x="43" y="9"/>
                  </a:lnTo>
                  <a:lnTo>
                    <a:pt x="58" y="17"/>
                  </a:lnTo>
                  <a:lnTo>
                    <a:pt x="71" y="30"/>
                  </a:lnTo>
                  <a:lnTo>
                    <a:pt x="85" y="51"/>
                  </a:lnTo>
                  <a:lnTo>
                    <a:pt x="90" y="36"/>
                  </a:lnTo>
                  <a:lnTo>
                    <a:pt x="89" y="34"/>
                  </a:lnTo>
                  <a:lnTo>
                    <a:pt x="85" y="27"/>
                  </a:lnTo>
                  <a:lnTo>
                    <a:pt x="78" y="19"/>
                  </a:lnTo>
                  <a:lnTo>
                    <a:pt x="69" y="9"/>
                  </a:lnTo>
                  <a:lnTo>
                    <a:pt x="58" y="4"/>
                  </a:lnTo>
                  <a:lnTo>
                    <a:pt x="41" y="0"/>
                  </a:lnTo>
                  <a:lnTo>
                    <a:pt x="23" y="2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821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5" name="Freeform 37"/>
            <p:cNvSpPr>
              <a:spLocks/>
            </p:cNvSpPr>
            <p:nvPr/>
          </p:nvSpPr>
          <p:spPr bwMode="auto">
            <a:xfrm flipH="1">
              <a:off x="4778" y="3046"/>
              <a:ext cx="28" cy="16"/>
            </a:xfrm>
            <a:custGeom>
              <a:avLst/>
              <a:gdLst>
                <a:gd name="T0" fmla="*/ 47 w 47"/>
                <a:gd name="T1" fmla="*/ 24 h 24"/>
                <a:gd name="T2" fmla="*/ 47 w 47"/>
                <a:gd name="T3" fmla="*/ 23 h 24"/>
                <a:gd name="T4" fmla="*/ 45 w 47"/>
                <a:gd name="T5" fmla="*/ 20 h 24"/>
                <a:gd name="T6" fmla="*/ 43 w 47"/>
                <a:gd name="T7" fmla="*/ 16 h 24"/>
                <a:gd name="T8" fmla="*/ 38 w 47"/>
                <a:gd name="T9" fmla="*/ 13 h 24"/>
                <a:gd name="T10" fmla="*/ 32 w 47"/>
                <a:gd name="T11" fmla="*/ 10 h 24"/>
                <a:gd name="T12" fmla="*/ 24 w 47"/>
                <a:gd name="T13" fmla="*/ 9 h 24"/>
                <a:gd name="T14" fmla="*/ 14 w 47"/>
                <a:gd name="T15" fmla="*/ 13 h 24"/>
                <a:gd name="T16" fmla="*/ 0 w 47"/>
                <a:gd name="T17" fmla="*/ 20 h 24"/>
                <a:gd name="T18" fmla="*/ 14 w 47"/>
                <a:gd name="T19" fmla="*/ 3 h 24"/>
                <a:gd name="T20" fmla="*/ 15 w 47"/>
                <a:gd name="T21" fmla="*/ 2 h 24"/>
                <a:gd name="T22" fmla="*/ 19 w 47"/>
                <a:gd name="T23" fmla="*/ 1 h 24"/>
                <a:gd name="T24" fmla="*/ 25 w 47"/>
                <a:gd name="T25" fmla="*/ 0 h 24"/>
                <a:gd name="T26" fmla="*/ 31 w 47"/>
                <a:gd name="T27" fmla="*/ 0 h 24"/>
                <a:gd name="T28" fmla="*/ 38 w 47"/>
                <a:gd name="T29" fmla="*/ 1 h 24"/>
                <a:gd name="T30" fmla="*/ 43 w 47"/>
                <a:gd name="T31" fmla="*/ 6 h 24"/>
                <a:gd name="T32" fmla="*/ 46 w 47"/>
                <a:gd name="T33" fmla="*/ 13 h 24"/>
                <a:gd name="T34" fmla="*/ 47 w 47"/>
                <a:gd name="T3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24">
                  <a:moveTo>
                    <a:pt x="47" y="24"/>
                  </a:moveTo>
                  <a:lnTo>
                    <a:pt x="47" y="23"/>
                  </a:lnTo>
                  <a:lnTo>
                    <a:pt x="45" y="20"/>
                  </a:lnTo>
                  <a:lnTo>
                    <a:pt x="43" y="16"/>
                  </a:lnTo>
                  <a:lnTo>
                    <a:pt x="38" y="13"/>
                  </a:lnTo>
                  <a:lnTo>
                    <a:pt x="32" y="10"/>
                  </a:lnTo>
                  <a:lnTo>
                    <a:pt x="24" y="9"/>
                  </a:lnTo>
                  <a:lnTo>
                    <a:pt x="14" y="13"/>
                  </a:lnTo>
                  <a:lnTo>
                    <a:pt x="0" y="20"/>
                  </a:lnTo>
                  <a:lnTo>
                    <a:pt x="14" y="3"/>
                  </a:lnTo>
                  <a:lnTo>
                    <a:pt x="15" y="2"/>
                  </a:lnTo>
                  <a:lnTo>
                    <a:pt x="19" y="1"/>
                  </a:lnTo>
                  <a:lnTo>
                    <a:pt x="25" y="0"/>
                  </a:lnTo>
                  <a:lnTo>
                    <a:pt x="31" y="0"/>
                  </a:lnTo>
                  <a:lnTo>
                    <a:pt x="38" y="1"/>
                  </a:lnTo>
                  <a:lnTo>
                    <a:pt x="43" y="6"/>
                  </a:lnTo>
                  <a:lnTo>
                    <a:pt x="46" y="13"/>
                  </a:lnTo>
                  <a:lnTo>
                    <a:pt x="47" y="24"/>
                  </a:lnTo>
                  <a:close/>
                </a:path>
              </a:pathLst>
            </a:custGeom>
            <a:solidFill>
              <a:srgbClr val="821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6" name="Freeform 38"/>
            <p:cNvSpPr>
              <a:spLocks/>
            </p:cNvSpPr>
            <p:nvPr/>
          </p:nvSpPr>
          <p:spPr bwMode="auto">
            <a:xfrm flipH="1">
              <a:off x="4853" y="3163"/>
              <a:ext cx="56" cy="40"/>
            </a:xfrm>
            <a:custGeom>
              <a:avLst/>
              <a:gdLst>
                <a:gd name="T0" fmla="*/ 0 w 91"/>
                <a:gd name="T1" fmla="*/ 0 h 58"/>
                <a:gd name="T2" fmla="*/ 2 w 91"/>
                <a:gd name="T3" fmla="*/ 0 h 58"/>
                <a:gd name="T4" fmla="*/ 5 w 91"/>
                <a:gd name="T5" fmla="*/ 2 h 58"/>
                <a:gd name="T6" fmla="*/ 8 w 91"/>
                <a:gd name="T7" fmla="*/ 3 h 58"/>
                <a:gd name="T8" fmla="*/ 15 w 91"/>
                <a:gd name="T9" fmla="*/ 5 h 58"/>
                <a:gd name="T10" fmla="*/ 21 w 91"/>
                <a:gd name="T11" fmla="*/ 8 h 58"/>
                <a:gd name="T12" fmla="*/ 28 w 91"/>
                <a:gd name="T13" fmla="*/ 9 h 58"/>
                <a:gd name="T14" fmla="*/ 36 w 91"/>
                <a:gd name="T15" fmla="*/ 10 h 58"/>
                <a:gd name="T16" fmla="*/ 43 w 91"/>
                <a:gd name="T17" fmla="*/ 10 h 58"/>
                <a:gd name="T18" fmla="*/ 56 w 91"/>
                <a:gd name="T19" fmla="*/ 8 h 58"/>
                <a:gd name="T20" fmla="*/ 64 w 91"/>
                <a:gd name="T21" fmla="*/ 9 h 58"/>
                <a:gd name="T22" fmla="*/ 68 w 91"/>
                <a:gd name="T23" fmla="*/ 14 h 58"/>
                <a:gd name="T24" fmla="*/ 71 w 91"/>
                <a:gd name="T25" fmla="*/ 22 h 58"/>
                <a:gd name="T26" fmla="*/ 73 w 91"/>
                <a:gd name="T27" fmla="*/ 20 h 58"/>
                <a:gd name="T28" fmla="*/ 78 w 91"/>
                <a:gd name="T29" fmla="*/ 19 h 58"/>
                <a:gd name="T30" fmla="*/ 83 w 91"/>
                <a:gd name="T31" fmla="*/ 18 h 58"/>
                <a:gd name="T32" fmla="*/ 88 w 91"/>
                <a:gd name="T33" fmla="*/ 19 h 58"/>
                <a:gd name="T34" fmla="*/ 91 w 91"/>
                <a:gd name="T35" fmla="*/ 23 h 58"/>
                <a:gd name="T36" fmla="*/ 90 w 91"/>
                <a:gd name="T37" fmla="*/ 27 h 58"/>
                <a:gd name="T38" fmla="*/ 84 w 91"/>
                <a:gd name="T39" fmla="*/ 32 h 58"/>
                <a:gd name="T40" fmla="*/ 78 w 91"/>
                <a:gd name="T41" fmla="*/ 35 h 58"/>
                <a:gd name="T42" fmla="*/ 76 w 91"/>
                <a:gd name="T43" fmla="*/ 40 h 58"/>
                <a:gd name="T44" fmla="*/ 72 w 91"/>
                <a:gd name="T45" fmla="*/ 50 h 58"/>
                <a:gd name="T46" fmla="*/ 61 w 91"/>
                <a:gd name="T47" fmla="*/ 58 h 58"/>
                <a:gd name="T48" fmla="*/ 44 w 91"/>
                <a:gd name="T49" fmla="*/ 57 h 58"/>
                <a:gd name="T50" fmla="*/ 35 w 91"/>
                <a:gd name="T51" fmla="*/ 53 h 58"/>
                <a:gd name="T52" fmla="*/ 26 w 91"/>
                <a:gd name="T53" fmla="*/ 46 h 58"/>
                <a:gd name="T54" fmla="*/ 19 w 91"/>
                <a:gd name="T55" fmla="*/ 38 h 58"/>
                <a:gd name="T56" fmla="*/ 13 w 91"/>
                <a:gd name="T57" fmla="*/ 30 h 58"/>
                <a:gd name="T58" fmla="*/ 8 w 91"/>
                <a:gd name="T59" fmla="*/ 22 h 58"/>
                <a:gd name="T60" fmla="*/ 4 w 91"/>
                <a:gd name="T61" fmla="*/ 14 h 58"/>
                <a:gd name="T62" fmla="*/ 2 w 91"/>
                <a:gd name="T63" fmla="*/ 5 h 58"/>
                <a:gd name="T64" fmla="*/ 0 w 91"/>
                <a:gd name="T6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58">
                  <a:moveTo>
                    <a:pt x="0" y="0"/>
                  </a:moveTo>
                  <a:lnTo>
                    <a:pt x="2" y="0"/>
                  </a:lnTo>
                  <a:lnTo>
                    <a:pt x="5" y="2"/>
                  </a:lnTo>
                  <a:lnTo>
                    <a:pt x="8" y="3"/>
                  </a:lnTo>
                  <a:lnTo>
                    <a:pt x="15" y="5"/>
                  </a:lnTo>
                  <a:lnTo>
                    <a:pt x="21" y="8"/>
                  </a:lnTo>
                  <a:lnTo>
                    <a:pt x="28" y="9"/>
                  </a:lnTo>
                  <a:lnTo>
                    <a:pt x="36" y="10"/>
                  </a:lnTo>
                  <a:lnTo>
                    <a:pt x="43" y="10"/>
                  </a:lnTo>
                  <a:lnTo>
                    <a:pt x="56" y="8"/>
                  </a:lnTo>
                  <a:lnTo>
                    <a:pt x="64" y="9"/>
                  </a:lnTo>
                  <a:lnTo>
                    <a:pt x="68" y="14"/>
                  </a:lnTo>
                  <a:lnTo>
                    <a:pt x="71" y="22"/>
                  </a:lnTo>
                  <a:lnTo>
                    <a:pt x="73" y="20"/>
                  </a:lnTo>
                  <a:lnTo>
                    <a:pt x="78" y="19"/>
                  </a:lnTo>
                  <a:lnTo>
                    <a:pt x="83" y="18"/>
                  </a:lnTo>
                  <a:lnTo>
                    <a:pt x="88" y="19"/>
                  </a:lnTo>
                  <a:lnTo>
                    <a:pt x="91" y="23"/>
                  </a:lnTo>
                  <a:lnTo>
                    <a:pt x="90" y="27"/>
                  </a:lnTo>
                  <a:lnTo>
                    <a:pt x="84" y="32"/>
                  </a:lnTo>
                  <a:lnTo>
                    <a:pt x="78" y="35"/>
                  </a:lnTo>
                  <a:lnTo>
                    <a:pt x="76" y="40"/>
                  </a:lnTo>
                  <a:lnTo>
                    <a:pt x="72" y="50"/>
                  </a:lnTo>
                  <a:lnTo>
                    <a:pt x="61" y="58"/>
                  </a:lnTo>
                  <a:lnTo>
                    <a:pt x="44" y="57"/>
                  </a:lnTo>
                  <a:lnTo>
                    <a:pt x="35" y="53"/>
                  </a:lnTo>
                  <a:lnTo>
                    <a:pt x="26" y="46"/>
                  </a:lnTo>
                  <a:lnTo>
                    <a:pt x="19" y="38"/>
                  </a:lnTo>
                  <a:lnTo>
                    <a:pt x="13" y="30"/>
                  </a:lnTo>
                  <a:lnTo>
                    <a:pt x="8" y="22"/>
                  </a:lnTo>
                  <a:lnTo>
                    <a:pt x="4" y="14"/>
                  </a:lnTo>
                  <a:lnTo>
                    <a:pt x="2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35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7" name="Freeform 39"/>
            <p:cNvSpPr>
              <a:spLocks/>
            </p:cNvSpPr>
            <p:nvPr/>
          </p:nvSpPr>
          <p:spPr bwMode="auto">
            <a:xfrm flipH="1">
              <a:off x="4865" y="3047"/>
              <a:ext cx="42" cy="30"/>
            </a:xfrm>
            <a:custGeom>
              <a:avLst/>
              <a:gdLst>
                <a:gd name="T0" fmla="*/ 0 w 70"/>
                <a:gd name="T1" fmla="*/ 0 h 46"/>
                <a:gd name="T2" fmla="*/ 1 w 70"/>
                <a:gd name="T3" fmla="*/ 1 h 46"/>
                <a:gd name="T4" fmla="*/ 3 w 70"/>
                <a:gd name="T5" fmla="*/ 6 h 46"/>
                <a:gd name="T6" fmla="*/ 9 w 70"/>
                <a:gd name="T7" fmla="*/ 13 h 46"/>
                <a:gd name="T8" fmla="*/ 16 w 70"/>
                <a:gd name="T9" fmla="*/ 20 h 46"/>
                <a:gd name="T10" fmla="*/ 26 w 70"/>
                <a:gd name="T11" fmla="*/ 27 h 46"/>
                <a:gd name="T12" fmla="*/ 38 w 70"/>
                <a:gd name="T13" fmla="*/ 34 h 46"/>
                <a:gd name="T14" fmla="*/ 53 w 70"/>
                <a:gd name="T15" fmla="*/ 38 h 46"/>
                <a:gd name="T16" fmla="*/ 70 w 70"/>
                <a:gd name="T17" fmla="*/ 41 h 46"/>
                <a:gd name="T18" fmla="*/ 68 w 70"/>
                <a:gd name="T19" fmla="*/ 42 h 46"/>
                <a:gd name="T20" fmla="*/ 61 w 70"/>
                <a:gd name="T21" fmla="*/ 44 h 46"/>
                <a:gd name="T22" fmla="*/ 50 w 70"/>
                <a:gd name="T23" fmla="*/ 46 h 46"/>
                <a:gd name="T24" fmla="*/ 39 w 70"/>
                <a:gd name="T25" fmla="*/ 46 h 46"/>
                <a:gd name="T26" fmla="*/ 27 w 70"/>
                <a:gd name="T27" fmla="*/ 43 h 46"/>
                <a:gd name="T28" fmla="*/ 16 w 70"/>
                <a:gd name="T29" fmla="*/ 36 h 46"/>
                <a:gd name="T30" fmla="*/ 5 w 70"/>
                <a:gd name="T31" fmla="*/ 22 h 46"/>
                <a:gd name="T32" fmla="*/ 0 w 70"/>
                <a:gd name="T3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46">
                  <a:moveTo>
                    <a:pt x="0" y="0"/>
                  </a:moveTo>
                  <a:lnTo>
                    <a:pt x="1" y="1"/>
                  </a:lnTo>
                  <a:lnTo>
                    <a:pt x="3" y="6"/>
                  </a:lnTo>
                  <a:lnTo>
                    <a:pt x="9" y="13"/>
                  </a:lnTo>
                  <a:lnTo>
                    <a:pt x="16" y="20"/>
                  </a:lnTo>
                  <a:lnTo>
                    <a:pt x="26" y="27"/>
                  </a:lnTo>
                  <a:lnTo>
                    <a:pt x="38" y="34"/>
                  </a:lnTo>
                  <a:lnTo>
                    <a:pt x="53" y="38"/>
                  </a:lnTo>
                  <a:lnTo>
                    <a:pt x="70" y="41"/>
                  </a:lnTo>
                  <a:lnTo>
                    <a:pt x="68" y="42"/>
                  </a:lnTo>
                  <a:lnTo>
                    <a:pt x="61" y="44"/>
                  </a:lnTo>
                  <a:lnTo>
                    <a:pt x="50" y="46"/>
                  </a:lnTo>
                  <a:lnTo>
                    <a:pt x="39" y="46"/>
                  </a:lnTo>
                  <a:lnTo>
                    <a:pt x="27" y="43"/>
                  </a:lnTo>
                  <a:lnTo>
                    <a:pt x="16" y="36"/>
                  </a:lnTo>
                  <a:lnTo>
                    <a:pt x="5" y="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8" name="Freeform 40"/>
            <p:cNvSpPr>
              <a:spLocks/>
            </p:cNvSpPr>
            <p:nvPr/>
          </p:nvSpPr>
          <p:spPr bwMode="auto">
            <a:xfrm flipH="1">
              <a:off x="4796" y="3092"/>
              <a:ext cx="22" cy="16"/>
            </a:xfrm>
            <a:custGeom>
              <a:avLst/>
              <a:gdLst>
                <a:gd name="T0" fmla="*/ 0 w 38"/>
                <a:gd name="T1" fmla="*/ 0 h 24"/>
                <a:gd name="T2" fmla="*/ 1 w 38"/>
                <a:gd name="T3" fmla="*/ 1 h 24"/>
                <a:gd name="T4" fmla="*/ 4 w 38"/>
                <a:gd name="T5" fmla="*/ 3 h 24"/>
                <a:gd name="T6" fmla="*/ 7 w 38"/>
                <a:gd name="T7" fmla="*/ 5 h 24"/>
                <a:gd name="T8" fmla="*/ 13 w 38"/>
                <a:gd name="T9" fmla="*/ 6 h 24"/>
                <a:gd name="T10" fmla="*/ 19 w 38"/>
                <a:gd name="T11" fmla="*/ 8 h 24"/>
                <a:gd name="T12" fmla="*/ 24 w 38"/>
                <a:gd name="T13" fmla="*/ 10 h 24"/>
                <a:gd name="T14" fmla="*/ 31 w 38"/>
                <a:gd name="T15" fmla="*/ 11 h 24"/>
                <a:gd name="T16" fmla="*/ 38 w 38"/>
                <a:gd name="T17" fmla="*/ 10 h 24"/>
                <a:gd name="T18" fmla="*/ 37 w 38"/>
                <a:gd name="T19" fmla="*/ 11 h 24"/>
                <a:gd name="T20" fmla="*/ 35 w 38"/>
                <a:gd name="T21" fmla="*/ 15 h 24"/>
                <a:gd name="T22" fmla="*/ 30 w 38"/>
                <a:gd name="T23" fmla="*/ 19 h 24"/>
                <a:gd name="T24" fmla="*/ 24 w 38"/>
                <a:gd name="T25" fmla="*/ 22 h 24"/>
                <a:gd name="T26" fmla="*/ 19 w 38"/>
                <a:gd name="T27" fmla="*/ 24 h 24"/>
                <a:gd name="T28" fmla="*/ 13 w 38"/>
                <a:gd name="T29" fmla="*/ 22 h 24"/>
                <a:gd name="T30" fmla="*/ 6 w 38"/>
                <a:gd name="T31" fmla="*/ 14 h 24"/>
                <a:gd name="T32" fmla="*/ 0 w 38"/>
                <a:gd name="T3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24">
                  <a:moveTo>
                    <a:pt x="0" y="0"/>
                  </a:moveTo>
                  <a:lnTo>
                    <a:pt x="1" y="1"/>
                  </a:lnTo>
                  <a:lnTo>
                    <a:pt x="4" y="3"/>
                  </a:lnTo>
                  <a:lnTo>
                    <a:pt x="7" y="5"/>
                  </a:lnTo>
                  <a:lnTo>
                    <a:pt x="13" y="6"/>
                  </a:lnTo>
                  <a:lnTo>
                    <a:pt x="19" y="8"/>
                  </a:lnTo>
                  <a:lnTo>
                    <a:pt x="24" y="10"/>
                  </a:lnTo>
                  <a:lnTo>
                    <a:pt x="31" y="11"/>
                  </a:lnTo>
                  <a:lnTo>
                    <a:pt x="38" y="10"/>
                  </a:lnTo>
                  <a:lnTo>
                    <a:pt x="37" y="11"/>
                  </a:lnTo>
                  <a:lnTo>
                    <a:pt x="35" y="15"/>
                  </a:lnTo>
                  <a:lnTo>
                    <a:pt x="30" y="19"/>
                  </a:lnTo>
                  <a:lnTo>
                    <a:pt x="24" y="22"/>
                  </a:lnTo>
                  <a:lnTo>
                    <a:pt x="19" y="24"/>
                  </a:lnTo>
                  <a:lnTo>
                    <a:pt x="13" y="22"/>
                  </a:lnTo>
                  <a:lnTo>
                    <a:pt x="6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09" name="Freeform 41"/>
            <p:cNvSpPr>
              <a:spLocks/>
            </p:cNvSpPr>
            <p:nvPr/>
          </p:nvSpPr>
          <p:spPr bwMode="auto">
            <a:xfrm flipH="1">
              <a:off x="4835" y="3151"/>
              <a:ext cx="20" cy="7"/>
            </a:xfrm>
            <a:custGeom>
              <a:avLst/>
              <a:gdLst>
                <a:gd name="T0" fmla="*/ 0 w 34"/>
                <a:gd name="T1" fmla="*/ 12 h 12"/>
                <a:gd name="T2" fmla="*/ 1 w 34"/>
                <a:gd name="T3" fmla="*/ 8 h 12"/>
                <a:gd name="T4" fmla="*/ 5 w 34"/>
                <a:gd name="T5" fmla="*/ 4 h 12"/>
                <a:gd name="T6" fmla="*/ 15 w 34"/>
                <a:gd name="T7" fmla="*/ 0 h 12"/>
                <a:gd name="T8" fmla="*/ 34 w 34"/>
                <a:gd name="T9" fmla="*/ 4 h 12"/>
                <a:gd name="T10" fmla="*/ 29 w 34"/>
                <a:gd name="T11" fmla="*/ 4 h 12"/>
                <a:gd name="T12" fmla="*/ 20 w 34"/>
                <a:gd name="T13" fmla="*/ 5 h 12"/>
                <a:gd name="T14" fmla="*/ 8 w 34"/>
                <a:gd name="T15" fmla="*/ 7 h 12"/>
                <a:gd name="T16" fmla="*/ 0 w 34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2">
                  <a:moveTo>
                    <a:pt x="0" y="12"/>
                  </a:moveTo>
                  <a:lnTo>
                    <a:pt x="1" y="8"/>
                  </a:lnTo>
                  <a:lnTo>
                    <a:pt x="5" y="4"/>
                  </a:lnTo>
                  <a:lnTo>
                    <a:pt x="15" y="0"/>
                  </a:lnTo>
                  <a:lnTo>
                    <a:pt x="34" y="4"/>
                  </a:lnTo>
                  <a:lnTo>
                    <a:pt x="29" y="4"/>
                  </a:lnTo>
                  <a:lnTo>
                    <a:pt x="20" y="5"/>
                  </a:lnTo>
                  <a:lnTo>
                    <a:pt x="8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D889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0" name="Freeform 42"/>
            <p:cNvSpPr>
              <a:spLocks/>
            </p:cNvSpPr>
            <p:nvPr/>
          </p:nvSpPr>
          <p:spPr bwMode="auto">
            <a:xfrm flipH="1">
              <a:off x="5337" y="3770"/>
              <a:ext cx="4" cy="144"/>
            </a:xfrm>
            <a:custGeom>
              <a:avLst/>
              <a:gdLst>
                <a:gd name="T0" fmla="*/ 0 w 4"/>
                <a:gd name="T1" fmla="*/ 0 h 218"/>
                <a:gd name="T2" fmla="*/ 1 w 4"/>
                <a:gd name="T3" fmla="*/ 218 h 218"/>
                <a:gd name="T4" fmla="*/ 4 w 4"/>
                <a:gd name="T5" fmla="*/ 218 h 218"/>
                <a:gd name="T6" fmla="*/ 4 w 4"/>
                <a:gd name="T7" fmla="*/ 0 h 218"/>
                <a:gd name="T8" fmla="*/ 0 w 4"/>
                <a:gd name="T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18">
                  <a:moveTo>
                    <a:pt x="0" y="0"/>
                  </a:moveTo>
                  <a:lnTo>
                    <a:pt x="1" y="218"/>
                  </a:lnTo>
                  <a:lnTo>
                    <a:pt x="4" y="218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1" name="Freeform 43"/>
            <p:cNvSpPr>
              <a:spLocks/>
            </p:cNvSpPr>
            <p:nvPr/>
          </p:nvSpPr>
          <p:spPr bwMode="auto">
            <a:xfrm flipH="1">
              <a:off x="5268" y="3522"/>
              <a:ext cx="4" cy="424"/>
            </a:xfrm>
            <a:custGeom>
              <a:avLst/>
              <a:gdLst>
                <a:gd name="T0" fmla="*/ 0 w 7"/>
                <a:gd name="T1" fmla="*/ 0 h 643"/>
                <a:gd name="T2" fmla="*/ 4 w 7"/>
                <a:gd name="T3" fmla="*/ 643 h 643"/>
                <a:gd name="T4" fmla="*/ 7 w 7"/>
                <a:gd name="T5" fmla="*/ 643 h 643"/>
                <a:gd name="T6" fmla="*/ 5 w 7"/>
                <a:gd name="T7" fmla="*/ 0 h 643"/>
                <a:gd name="T8" fmla="*/ 0 w 7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43">
                  <a:moveTo>
                    <a:pt x="0" y="0"/>
                  </a:moveTo>
                  <a:lnTo>
                    <a:pt x="4" y="643"/>
                  </a:lnTo>
                  <a:lnTo>
                    <a:pt x="7" y="643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2" name="Freeform 44"/>
            <p:cNvSpPr>
              <a:spLocks/>
            </p:cNvSpPr>
            <p:nvPr/>
          </p:nvSpPr>
          <p:spPr bwMode="auto">
            <a:xfrm flipH="1">
              <a:off x="5199" y="3861"/>
              <a:ext cx="3" cy="112"/>
            </a:xfrm>
            <a:custGeom>
              <a:avLst/>
              <a:gdLst>
                <a:gd name="T0" fmla="*/ 0 w 5"/>
                <a:gd name="T1" fmla="*/ 0 h 170"/>
                <a:gd name="T2" fmla="*/ 1 w 5"/>
                <a:gd name="T3" fmla="*/ 170 h 170"/>
                <a:gd name="T4" fmla="*/ 5 w 5"/>
                <a:gd name="T5" fmla="*/ 170 h 170"/>
                <a:gd name="T6" fmla="*/ 3 w 5"/>
                <a:gd name="T7" fmla="*/ 0 h 170"/>
                <a:gd name="T8" fmla="*/ 0 w 5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70">
                  <a:moveTo>
                    <a:pt x="0" y="0"/>
                  </a:moveTo>
                  <a:lnTo>
                    <a:pt x="1" y="170"/>
                  </a:lnTo>
                  <a:lnTo>
                    <a:pt x="5" y="17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3" name="Freeform 45"/>
            <p:cNvSpPr>
              <a:spLocks/>
            </p:cNvSpPr>
            <p:nvPr/>
          </p:nvSpPr>
          <p:spPr bwMode="auto">
            <a:xfrm flipH="1">
              <a:off x="5200" y="3336"/>
              <a:ext cx="3" cy="315"/>
            </a:xfrm>
            <a:custGeom>
              <a:avLst/>
              <a:gdLst>
                <a:gd name="T0" fmla="*/ 0 w 5"/>
                <a:gd name="T1" fmla="*/ 0 h 478"/>
                <a:gd name="T2" fmla="*/ 2 w 5"/>
                <a:gd name="T3" fmla="*/ 478 h 478"/>
                <a:gd name="T4" fmla="*/ 5 w 5"/>
                <a:gd name="T5" fmla="*/ 478 h 478"/>
                <a:gd name="T6" fmla="*/ 4 w 5"/>
                <a:gd name="T7" fmla="*/ 0 h 478"/>
                <a:gd name="T8" fmla="*/ 0 w 5"/>
                <a:gd name="T9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78">
                  <a:moveTo>
                    <a:pt x="0" y="0"/>
                  </a:moveTo>
                  <a:lnTo>
                    <a:pt x="2" y="478"/>
                  </a:lnTo>
                  <a:lnTo>
                    <a:pt x="5" y="478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4" name="Freeform 46"/>
            <p:cNvSpPr>
              <a:spLocks/>
            </p:cNvSpPr>
            <p:nvPr/>
          </p:nvSpPr>
          <p:spPr bwMode="auto">
            <a:xfrm flipH="1">
              <a:off x="5130" y="3900"/>
              <a:ext cx="2" cy="92"/>
            </a:xfrm>
            <a:custGeom>
              <a:avLst/>
              <a:gdLst>
                <a:gd name="T0" fmla="*/ 0 w 5"/>
                <a:gd name="T1" fmla="*/ 0 h 139"/>
                <a:gd name="T2" fmla="*/ 1 w 5"/>
                <a:gd name="T3" fmla="*/ 139 h 139"/>
                <a:gd name="T4" fmla="*/ 5 w 5"/>
                <a:gd name="T5" fmla="*/ 139 h 139"/>
                <a:gd name="T6" fmla="*/ 4 w 5"/>
                <a:gd name="T7" fmla="*/ 0 h 139"/>
                <a:gd name="T8" fmla="*/ 0 w 5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39">
                  <a:moveTo>
                    <a:pt x="0" y="0"/>
                  </a:moveTo>
                  <a:lnTo>
                    <a:pt x="1" y="139"/>
                  </a:lnTo>
                  <a:lnTo>
                    <a:pt x="5" y="139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5" name="Freeform 47"/>
            <p:cNvSpPr>
              <a:spLocks/>
            </p:cNvSpPr>
            <p:nvPr/>
          </p:nvSpPr>
          <p:spPr bwMode="auto">
            <a:xfrm flipH="1">
              <a:off x="5131" y="3304"/>
              <a:ext cx="4" cy="359"/>
            </a:xfrm>
            <a:custGeom>
              <a:avLst/>
              <a:gdLst>
                <a:gd name="T0" fmla="*/ 0 w 5"/>
                <a:gd name="T1" fmla="*/ 0 h 543"/>
                <a:gd name="T2" fmla="*/ 2 w 5"/>
                <a:gd name="T3" fmla="*/ 543 h 543"/>
                <a:gd name="T4" fmla="*/ 5 w 5"/>
                <a:gd name="T5" fmla="*/ 543 h 543"/>
                <a:gd name="T6" fmla="*/ 3 w 5"/>
                <a:gd name="T7" fmla="*/ 0 h 543"/>
                <a:gd name="T8" fmla="*/ 0 w 5"/>
                <a:gd name="T9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43">
                  <a:moveTo>
                    <a:pt x="0" y="0"/>
                  </a:moveTo>
                  <a:lnTo>
                    <a:pt x="2" y="543"/>
                  </a:lnTo>
                  <a:lnTo>
                    <a:pt x="5" y="54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6" name="Rectangle 48"/>
            <p:cNvSpPr>
              <a:spLocks noChangeArrowheads="1"/>
            </p:cNvSpPr>
            <p:nvPr/>
          </p:nvSpPr>
          <p:spPr bwMode="auto">
            <a:xfrm flipH="1">
              <a:off x="5060" y="4002"/>
              <a:ext cx="3" cy="8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7" name="Freeform 49"/>
            <p:cNvSpPr>
              <a:spLocks/>
            </p:cNvSpPr>
            <p:nvPr/>
          </p:nvSpPr>
          <p:spPr bwMode="auto">
            <a:xfrm flipH="1">
              <a:off x="5060" y="3929"/>
              <a:ext cx="3" cy="73"/>
            </a:xfrm>
            <a:custGeom>
              <a:avLst/>
              <a:gdLst>
                <a:gd name="T0" fmla="*/ 0 w 5"/>
                <a:gd name="T1" fmla="*/ 0 h 113"/>
                <a:gd name="T2" fmla="*/ 0 w 5"/>
                <a:gd name="T3" fmla="*/ 113 h 113"/>
                <a:gd name="T4" fmla="*/ 5 w 5"/>
                <a:gd name="T5" fmla="*/ 113 h 113"/>
                <a:gd name="T6" fmla="*/ 4 w 5"/>
                <a:gd name="T7" fmla="*/ 0 h 113"/>
                <a:gd name="T8" fmla="*/ 0 w 5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13">
                  <a:moveTo>
                    <a:pt x="0" y="0"/>
                  </a:moveTo>
                  <a:lnTo>
                    <a:pt x="0" y="113"/>
                  </a:lnTo>
                  <a:lnTo>
                    <a:pt x="5" y="11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8" name="Freeform 50"/>
            <p:cNvSpPr>
              <a:spLocks/>
            </p:cNvSpPr>
            <p:nvPr/>
          </p:nvSpPr>
          <p:spPr bwMode="auto">
            <a:xfrm flipH="1">
              <a:off x="5061" y="3339"/>
              <a:ext cx="4" cy="555"/>
            </a:xfrm>
            <a:custGeom>
              <a:avLst/>
              <a:gdLst>
                <a:gd name="T0" fmla="*/ 0 w 7"/>
                <a:gd name="T1" fmla="*/ 0 h 841"/>
                <a:gd name="T2" fmla="*/ 3 w 7"/>
                <a:gd name="T3" fmla="*/ 841 h 841"/>
                <a:gd name="T4" fmla="*/ 7 w 7"/>
                <a:gd name="T5" fmla="*/ 841 h 841"/>
                <a:gd name="T6" fmla="*/ 3 w 7"/>
                <a:gd name="T7" fmla="*/ 0 h 841"/>
                <a:gd name="T8" fmla="*/ 0 w 7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41">
                  <a:moveTo>
                    <a:pt x="0" y="0"/>
                  </a:moveTo>
                  <a:lnTo>
                    <a:pt x="3" y="841"/>
                  </a:lnTo>
                  <a:lnTo>
                    <a:pt x="7" y="841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19" name="Freeform 51"/>
            <p:cNvSpPr>
              <a:spLocks/>
            </p:cNvSpPr>
            <p:nvPr/>
          </p:nvSpPr>
          <p:spPr bwMode="auto">
            <a:xfrm flipH="1">
              <a:off x="4992" y="3407"/>
              <a:ext cx="3" cy="485"/>
            </a:xfrm>
            <a:custGeom>
              <a:avLst/>
              <a:gdLst>
                <a:gd name="T0" fmla="*/ 0 w 7"/>
                <a:gd name="T1" fmla="*/ 0 h 734"/>
                <a:gd name="T2" fmla="*/ 2 w 7"/>
                <a:gd name="T3" fmla="*/ 734 h 734"/>
                <a:gd name="T4" fmla="*/ 7 w 7"/>
                <a:gd name="T5" fmla="*/ 734 h 734"/>
                <a:gd name="T6" fmla="*/ 4 w 7"/>
                <a:gd name="T7" fmla="*/ 0 h 734"/>
                <a:gd name="T8" fmla="*/ 0 w 7"/>
                <a:gd name="T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34">
                  <a:moveTo>
                    <a:pt x="0" y="0"/>
                  </a:moveTo>
                  <a:lnTo>
                    <a:pt x="2" y="734"/>
                  </a:lnTo>
                  <a:lnTo>
                    <a:pt x="7" y="73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0" name="Freeform 52"/>
            <p:cNvSpPr>
              <a:spLocks/>
            </p:cNvSpPr>
            <p:nvPr/>
          </p:nvSpPr>
          <p:spPr bwMode="auto">
            <a:xfrm flipH="1">
              <a:off x="4922" y="3861"/>
              <a:ext cx="4" cy="24"/>
            </a:xfrm>
            <a:custGeom>
              <a:avLst/>
              <a:gdLst>
                <a:gd name="T0" fmla="*/ 1 w 5"/>
                <a:gd name="T1" fmla="*/ 0 h 36"/>
                <a:gd name="T2" fmla="*/ 0 w 5"/>
                <a:gd name="T3" fmla="*/ 36 h 36"/>
                <a:gd name="T4" fmla="*/ 4 w 5"/>
                <a:gd name="T5" fmla="*/ 36 h 36"/>
                <a:gd name="T6" fmla="*/ 5 w 5"/>
                <a:gd name="T7" fmla="*/ 0 h 36"/>
                <a:gd name="T8" fmla="*/ 1 w 5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6">
                  <a:moveTo>
                    <a:pt x="1" y="0"/>
                  </a:moveTo>
                  <a:lnTo>
                    <a:pt x="0" y="36"/>
                  </a:lnTo>
                  <a:lnTo>
                    <a:pt x="4" y="36"/>
                  </a:lnTo>
                  <a:lnTo>
                    <a:pt x="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1" name="Freeform 53"/>
            <p:cNvSpPr>
              <a:spLocks/>
            </p:cNvSpPr>
            <p:nvPr/>
          </p:nvSpPr>
          <p:spPr bwMode="auto">
            <a:xfrm flipH="1">
              <a:off x="4920" y="3304"/>
              <a:ext cx="3" cy="448"/>
            </a:xfrm>
            <a:custGeom>
              <a:avLst/>
              <a:gdLst>
                <a:gd name="T0" fmla="*/ 0 w 7"/>
                <a:gd name="T1" fmla="*/ 0 h 677"/>
                <a:gd name="T2" fmla="*/ 3 w 7"/>
                <a:gd name="T3" fmla="*/ 677 h 677"/>
                <a:gd name="T4" fmla="*/ 7 w 7"/>
                <a:gd name="T5" fmla="*/ 677 h 677"/>
                <a:gd name="T6" fmla="*/ 5 w 7"/>
                <a:gd name="T7" fmla="*/ 0 h 677"/>
                <a:gd name="T8" fmla="*/ 0 w 7"/>
                <a:gd name="T9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77">
                  <a:moveTo>
                    <a:pt x="0" y="0"/>
                  </a:moveTo>
                  <a:lnTo>
                    <a:pt x="3" y="677"/>
                  </a:lnTo>
                  <a:lnTo>
                    <a:pt x="7" y="677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2" name="Freeform 54"/>
            <p:cNvSpPr>
              <a:spLocks/>
            </p:cNvSpPr>
            <p:nvPr/>
          </p:nvSpPr>
          <p:spPr bwMode="auto">
            <a:xfrm flipH="1">
              <a:off x="4855" y="3333"/>
              <a:ext cx="3" cy="301"/>
            </a:xfrm>
            <a:custGeom>
              <a:avLst/>
              <a:gdLst>
                <a:gd name="T0" fmla="*/ 0 w 6"/>
                <a:gd name="T1" fmla="*/ 0 h 454"/>
                <a:gd name="T2" fmla="*/ 1 w 6"/>
                <a:gd name="T3" fmla="*/ 454 h 454"/>
                <a:gd name="T4" fmla="*/ 6 w 6"/>
                <a:gd name="T5" fmla="*/ 454 h 454"/>
                <a:gd name="T6" fmla="*/ 4 w 6"/>
                <a:gd name="T7" fmla="*/ 0 h 454"/>
                <a:gd name="T8" fmla="*/ 0 w 6"/>
                <a:gd name="T9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54">
                  <a:moveTo>
                    <a:pt x="0" y="0"/>
                  </a:moveTo>
                  <a:lnTo>
                    <a:pt x="1" y="454"/>
                  </a:lnTo>
                  <a:lnTo>
                    <a:pt x="6" y="45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3" name="Freeform 55"/>
            <p:cNvSpPr>
              <a:spLocks/>
            </p:cNvSpPr>
            <p:nvPr/>
          </p:nvSpPr>
          <p:spPr bwMode="auto">
            <a:xfrm flipH="1">
              <a:off x="4785" y="3570"/>
              <a:ext cx="3" cy="299"/>
            </a:xfrm>
            <a:custGeom>
              <a:avLst/>
              <a:gdLst>
                <a:gd name="T0" fmla="*/ 0 w 5"/>
                <a:gd name="T1" fmla="*/ 0 h 453"/>
                <a:gd name="T2" fmla="*/ 1 w 5"/>
                <a:gd name="T3" fmla="*/ 453 h 453"/>
                <a:gd name="T4" fmla="*/ 5 w 5"/>
                <a:gd name="T5" fmla="*/ 453 h 453"/>
                <a:gd name="T6" fmla="*/ 3 w 5"/>
                <a:gd name="T7" fmla="*/ 0 h 453"/>
                <a:gd name="T8" fmla="*/ 0 w 5"/>
                <a:gd name="T9" fmla="*/ 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53">
                  <a:moveTo>
                    <a:pt x="0" y="0"/>
                  </a:moveTo>
                  <a:lnTo>
                    <a:pt x="1" y="453"/>
                  </a:lnTo>
                  <a:lnTo>
                    <a:pt x="5" y="453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4" name="Freeform 56"/>
            <p:cNvSpPr>
              <a:spLocks/>
            </p:cNvSpPr>
            <p:nvPr/>
          </p:nvSpPr>
          <p:spPr bwMode="auto">
            <a:xfrm flipH="1">
              <a:off x="4716" y="3783"/>
              <a:ext cx="3" cy="105"/>
            </a:xfrm>
            <a:custGeom>
              <a:avLst/>
              <a:gdLst>
                <a:gd name="T0" fmla="*/ 0 w 5"/>
                <a:gd name="T1" fmla="*/ 0 h 158"/>
                <a:gd name="T2" fmla="*/ 0 w 5"/>
                <a:gd name="T3" fmla="*/ 158 h 158"/>
                <a:gd name="T4" fmla="*/ 5 w 5"/>
                <a:gd name="T5" fmla="*/ 158 h 158"/>
                <a:gd name="T6" fmla="*/ 4 w 5"/>
                <a:gd name="T7" fmla="*/ 0 h 158"/>
                <a:gd name="T8" fmla="*/ 0 w 5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58">
                  <a:moveTo>
                    <a:pt x="0" y="0"/>
                  </a:moveTo>
                  <a:lnTo>
                    <a:pt x="0" y="158"/>
                  </a:lnTo>
                  <a:lnTo>
                    <a:pt x="5" y="158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5" name="Rectangle 57"/>
            <p:cNvSpPr>
              <a:spLocks noChangeArrowheads="1"/>
            </p:cNvSpPr>
            <p:nvPr/>
          </p:nvSpPr>
          <p:spPr bwMode="auto">
            <a:xfrm flipH="1">
              <a:off x="4648" y="3824"/>
              <a:ext cx="1" cy="7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6" name="Rectangle 58"/>
            <p:cNvSpPr>
              <a:spLocks noChangeArrowheads="1"/>
            </p:cNvSpPr>
            <p:nvPr/>
          </p:nvSpPr>
          <p:spPr bwMode="auto">
            <a:xfrm flipH="1">
              <a:off x="5057" y="3343"/>
              <a:ext cx="163" cy="1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7" name="Rectangle 59"/>
            <p:cNvSpPr>
              <a:spLocks noChangeArrowheads="1"/>
            </p:cNvSpPr>
            <p:nvPr/>
          </p:nvSpPr>
          <p:spPr bwMode="auto">
            <a:xfrm flipH="1">
              <a:off x="4992" y="3417"/>
              <a:ext cx="254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8" name="Rectangle 60"/>
            <p:cNvSpPr>
              <a:spLocks noChangeArrowheads="1"/>
            </p:cNvSpPr>
            <p:nvPr/>
          </p:nvSpPr>
          <p:spPr bwMode="auto">
            <a:xfrm flipH="1">
              <a:off x="4817" y="3417"/>
              <a:ext cx="109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29" name="Rectangle 61"/>
            <p:cNvSpPr>
              <a:spLocks noChangeArrowheads="1"/>
            </p:cNvSpPr>
            <p:nvPr/>
          </p:nvSpPr>
          <p:spPr bwMode="auto">
            <a:xfrm flipH="1">
              <a:off x="4800" y="3494"/>
              <a:ext cx="460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0" name="Rectangle 62"/>
            <p:cNvSpPr>
              <a:spLocks noChangeArrowheads="1"/>
            </p:cNvSpPr>
            <p:nvPr/>
          </p:nvSpPr>
          <p:spPr bwMode="auto">
            <a:xfrm flipH="1">
              <a:off x="4791" y="3563"/>
              <a:ext cx="491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1" name="Rectangle 63"/>
            <p:cNvSpPr>
              <a:spLocks noChangeArrowheads="1"/>
            </p:cNvSpPr>
            <p:nvPr/>
          </p:nvSpPr>
          <p:spPr bwMode="auto">
            <a:xfrm flipH="1">
              <a:off x="5191" y="3636"/>
              <a:ext cx="115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2" name="Rectangle 64"/>
            <p:cNvSpPr>
              <a:spLocks noChangeArrowheads="1"/>
            </p:cNvSpPr>
            <p:nvPr/>
          </p:nvSpPr>
          <p:spPr bwMode="auto">
            <a:xfrm flipH="1">
              <a:off x="4776" y="3636"/>
              <a:ext cx="373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3" name="Rectangle 65"/>
            <p:cNvSpPr>
              <a:spLocks noChangeArrowheads="1"/>
            </p:cNvSpPr>
            <p:nvPr/>
          </p:nvSpPr>
          <p:spPr bwMode="auto">
            <a:xfrm flipH="1">
              <a:off x="5230" y="3708"/>
              <a:ext cx="95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4" name="Rectangle 66"/>
            <p:cNvSpPr>
              <a:spLocks noChangeArrowheads="1"/>
            </p:cNvSpPr>
            <p:nvPr/>
          </p:nvSpPr>
          <p:spPr bwMode="auto">
            <a:xfrm flipH="1">
              <a:off x="4904" y="3708"/>
              <a:ext cx="200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5" name="Rectangle 67"/>
            <p:cNvSpPr>
              <a:spLocks noChangeArrowheads="1"/>
            </p:cNvSpPr>
            <p:nvPr/>
          </p:nvSpPr>
          <p:spPr bwMode="auto">
            <a:xfrm flipH="1">
              <a:off x="4750" y="3708"/>
              <a:ext cx="85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6" name="Rectangle 68"/>
            <p:cNvSpPr>
              <a:spLocks noChangeArrowheads="1"/>
            </p:cNvSpPr>
            <p:nvPr/>
          </p:nvSpPr>
          <p:spPr bwMode="auto">
            <a:xfrm flipH="1">
              <a:off x="5249" y="3779"/>
              <a:ext cx="93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7" name="Rectangle 69"/>
            <p:cNvSpPr>
              <a:spLocks noChangeArrowheads="1"/>
            </p:cNvSpPr>
            <p:nvPr/>
          </p:nvSpPr>
          <p:spPr bwMode="auto">
            <a:xfrm flipH="1">
              <a:off x="4933" y="3779"/>
              <a:ext cx="147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8" name="Rectangle 70"/>
            <p:cNvSpPr>
              <a:spLocks noChangeArrowheads="1"/>
            </p:cNvSpPr>
            <p:nvPr/>
          </p:nvSpPr>
          <p:spPr bwMode="auto">
            <a:xfrm flipH="1">
              <a:off x="4729" y="3779"/>
              <a:ext cx="88" cy="2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39" name="Rectangle 71"/>
            <p:cNvSpPr>
              <a:spLocks noChangeArrowheads="1"/>
            </p:cNvSpPr>
            <p:nvPr/>
          </p:nvSpPr>
          <p:spPr bwMode="auto">
            <a:xfrm flipH="1">
              <a:off x="5237" y="3841"/>
              <a:ext cx="117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0" name="Rectangle 72"/>
            <p:cNvSpPr>
              <a:spLocks noChangeArrowheads="1"/>
            </p:cNvSpPr>
            <p:nvPr/>
          </p:nvSpPr>
          <p:spPr bwMode="auto">
            <a:xfrm flipH="1">
              <a:off x="4933" y="3841"/>
              <a:ext cx="156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1" name="Freeform 73"/>
            <p:cNvSpPr>
              <a:spLocks/>
            </p:cNvSpPr>
            <p:nvPr/>
          </p:nvSpPr>
          <p:spPr bwMode="auto">
            <a:xfrm flipH="1">
              <a:off x="4624" y="3841"/>
              <a:ext cx="176" cy="3"/>
            </a:xfrm>
            <a:custGeom>
              <a:avLst/>
              <a:gdLst>
                <a:gd name="T0" fmla="*/ 294 w 294"/>
                <a:gd name="T1" fmla="*/ 1 h 4"/>
                <a:gd name="T2" fmla="*/ 0 w 294"/>
                <a:gd name="T3" fmla="*/ 0 h 4"/>
                <a:gd name="T4" fmla="*/ 0 w 294"/>
                <a:gd name="T5" fmla="*/ 4 h 4"/>
                <a:gd name="T6" fmla="*/ 294 w 294"/>
                <a:gd name="T7" fmla="*/ 4 h 4"/>
                <a:gd name="T8" fmla="*/ 294 w 29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4">
                  <a:moveTo>
                    <a:pt x="294" y="1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294" y="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2" name="Rectangle 74"/>
            <p:cNvSpPr>
              <a:spLocks noChangeArrowheads="1"/>
            </p:cNvSpPr>
            <p:nvPr/>
          </p:nvSpPr>
          <p:spPr bwMode="auto">
            <a:xfrm flipH="1">
              <a:off x="5099" y="3911"/>
              <a:ext cx="248" cy="3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3" name="Rectangle 75"/>
            <p:cNvSpPr>
              <a:spLocks noChangeArrowheads="1"/>
            </p:cNvSpPr>
            <p:nvPr/>
          </p:nvSpPr>
          <p:spPr bwMode="auto">
            <a:xfrm flipH="1">
              <a:off x="5049" y="3981"/>
              <a:ext cx="118" cy="4"/>
            </a:xfrm>
            <a:prstGeom prst="rect">
              <a:avLst/>
            </a:prstGeom>
            <a:solidFill>
              <a:srgbClr val="66BF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4" name="Freeform 76"/>
            <p:cNvSpPr>
              <a:spLocks/>
            </p:cNvSpPr>
            <p:nvPr/>
          </p:nvSpPr>
          <p:spPr bwMode="auto">
            <a:xfrm flipH="1">
              <a:off x="4492" y="3943"/>
              <a:ext cx="47" cy="19"/>
            </a:xfrm>
            <a:custGeom>
              <a:avLst/>
              <a:gdLst>
                <a:gd name="T0" fmla="*/ 80 w 80"/>
                <a:gd name="T1" fmla="*/ 14 h 28"/>
                <a:gd name="T2" fmla="*/ 79 w 80"/>
                <a:gd name="T3" fmla="*/ 17 h 28"/>
                <a:gd name="T4" fmla="*/ 76 w 80"/>
                <a:gd name="T5" fmla="*/ 20 h 28"/>
                <a:gd name="T6" fmla="*/ 73 w 80"/>
                <a:gd name="T7" fmla="*/ 22 h 28"/>
                <a:gd name="T8" fmla="*/ 68 w 80"/>
                <a:gd name="T9" fmla="*/ 24 h 28"/>
                <a:gd name="T10" fmla="*/ 63 w 80"/>
                <a:gd name="T11" fmla="*/ 26 h 28"/>
                <a:gd name="T12" fmla="*/ 56 w 80"/>
                <a:gd name="T13" fmla="*/ 27 h 28"/>
                <a:gd name="T14" fmla="*/ 48 w 80"/>
                <a:gd name="T15" fmla="*/ 28 h 28"/>
                <a:gd name="T16" fmla="*/ 40 w 80"/>
                <a:gd name="T17" fmla="*/ 28 h 28"/>
                <a:gd name="T18" fmla="*/ 31 w 80"/>
                <a:gd name="T19" fmla="*/ 28 h 28"/>
                <a:gd name="T20" fmla="*/ 25 w 80"/>
                <a:gd name="T21" fmla="*/ 27 h 28"/>
                <a:gd name="T22" fmla="*/ 18 w 80"/>
                <a:gd name="T23" fmla="*/ 26 h 28"/>
                <a:gd name="T24" fmla="*/ 12 w 80"/>
                <a:gd name="T25" fmla="*/ 24 h 28"/>
                <a:gd name="T26" fmla="*/ 7 w 80"/>
                <a:gd name="T27" fmla="*/ 22 h 28"/>
                <a:gd name="T28" fmla="*/ 4 w 80"/>
                <a:gd name="T29" fmla="*/ 20 h 28"/>
                <a:gd name="T30" fmla="*/ 2 w 80"/>
                <a:gd name="T31" fmla="*/ 17 h 28"/>
                <a:gd name="T32" fmla="*/ 0 w 80"/>
                <a:gd name="T33" fmla="*/ 14 h 28"/>
                <a:gd name="T34" fmla="*/ 2 w 80"/>
                <a:gd name="T35" fmla="*/ 11 h 28"/>
                <a:gd name="T36" fmla="*/ 4 w 80"/>
                <a:gd name="T37" fmla="*/ 8 h 28"/>
                <a:gd name="T38" fmla="*/ 7 w 80"/>
                <a:gd name="T39" fmla="*/ 6 h 28"/>
                <a:gd name="T40" fmla="*/ 12 w 80"/>
                <a:gd name="T41" fmla="*/ 4 h 28"/>
                <a:gd name="T42" fmla="*/ 18 w 80"/>
                <a:gd name="T43" fmla="*/ 2 h 28"/>
                <a:gd name="T44" fmla="*/ 25 w 80"/>
                <a:gd name="T45" fmla="*/ 1 h 28"/>
                <a:gd name="T46" fmla="*/ 31 w 80"/>
                <a:gd name="T47" fmla="*/ 0 h 28"/>
                <a:gd name="T48" fmla="*/ 40 w 80"/>
                <a:gd name="T49" fmla="*/ 0 h 28"/>
                <a:gd name="T50" fmla="*/ 48 w 80"/>
                <a:gd name="T51" fmla="*/ 0 h 28"/>
                <a:gd name="T52" fmla="*/ 56 w 80"/>
                <a:gd name="T53" fmla="*/ 1 h 28"/>
                <a:gd name="T54" fmla="*/ 63 w 80"/>
                <a:gd name="T55" fmla="*/ 2 h 28"/>
                <a:gd name="T56" fmla="*/ 68 w 80"/>
                <a:gd name="T57" fmla="*/ 4 h 28"/>
                <a:gd name="T58" fmla="*/ 73 w 80"/>
                <a:gd name="T59" fmla="*/ 6 h 28"/>
                <a:gd name="T60" fmla="*/ 76 w 80"/>
                <a:gd name="T61" fmla="*/ 8 h 28"/>
                <a:gd name="T62" fmla="*/ 79 w 80"/>
                <a:gd name="T63" fmla="*/ 11 h 28"/>
                <a:gd name="T64" fmla="*/ 80 w 80"/>
                <a:gd name="T65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0" h="28">
                  <a:moveTo>
                    <a:pt x="80" y="14"/>
                  </a:moveTo>
                  <a:lnTo>
                    <a:pt x="79" y="17"/>
                  </a:lnTo>
                  <a:lnTo>
                    <a:pt x="76" y="20"/>
                  </a:lnTo>
                  <a:lnTo>
                    <a:pt x="73" y="22"/>
                  </a:lnTo>
                  <a:lnTo>
                    <a:pt x="68" y="24"/>
                  </a:lnTo>
                  <a:lnTo>
                    <a:pt x="63" y="26"/>
                  </a:lnTo>
                  <a:lnTo>
                    <a:pt x="56" y="27"/>
                  </a:lnTo>
                  <a:lnTo>
                    <a:pt x="48" y="28"/>
                  </a:lnTo>
                  <a:lnTo>
                    <a:pt x="40" y="28"/>
                  </a:lnTo>
                  <a:lnTo>
                    <a:pt x="31" y="28"/>
                  </a:lnTo>
                  <a:lnTo>
                    <a:pt x="25" y="27"/>
                  </a:lnTo>
                  <a:lnTo>
                    <a:pt x="18" y="26"/>
                  </a:lnTo>
                  <a:lnTo>
                    <a:pt x="12" y="24"/>
                  </a:lnTo>
                  <a:lnTo>
                    <a:pt x="7" y="22"/>
                  </a:lnTo>
                  <a:lnTo>
                    <a:pt x="4" y="20"/>
                  </a:lnTo>
                  <a:lnTo>
                    <a:pt x="2" y="17"/>
                  </a:lnTo>
                  <a:lnTo>
                    <a:pt x="0" y="14"/>
                  </a:lnTo>
                  <a:lnTo>
                    <a:pt x="2" y="11"/>
                  </a:lnTo>
                  <a:lnTo>
                    <a:pt x="4" y="8"/>
                  </a:lnTo>
                  <a:lnTo>
                    <a:pt x="7" y="6"/>
                  </a:lnTo>
                  <a:lnTo>
                    <a:pt x="12" y="4"/>
                  </a:lnTo>
                  <a:lnTo>
                    <a:pt x="18" y="2"/>
                  </a:lnTo>
                  <a:lnTo>
                    <a:pt x="25" y="1"/>
                  </a:lnTo>
                  <a:lnTo>
                    <a:pt x="31" y="0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1"/>
                  </a:lnTo>
                  <a:lnTo>
                    <a:pt x="63" y="2"/>
                  </a:lnTo>
                  <a:lnTo>
                    <a:pt x="68" y="4"/>
                  </a:lnTo>
                  <a:lnTo>
                    <a:pt x="73" y="6"/>
                  </a:lnTo>
                  <a:lnTo>
                    <a:pt x="76" y="8"/>
                  </a:lnTo>
                  <a:lnTo>
                    <a:pt x="79" y="11"/>
                  </a:lnTo>
                  <a:lnTo>
                    <a:pt x="80" y="14"/>
                  </a:lnTo>
                  <a:close/>
                </a:path>
              </a:pathLst>
            </a:custGeom>
            <a:solidFill>
              <a:srgbClr val="FFD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5" name="Freeform 77"/>
            <p:cNvSpPr>
              <a:spLocks/>
            </p:cNvSpPr>
            <p:nvPr/>
          </p:nvSpPr>
          <p:spPr bwMode="auto">
            <a:xfrm flipH="1">
              <a:off x="4489" y="3930"/>
              <a:ext cx="32" cy="46"/>
            </a:xfrm>
            <a:custGeom>
              <a:avLst/>
              <a:gdLst>
                <a:gd name="T0" fmla="*/ 0 w 53"/>
                <a:gd name="T1" fmla="*/ 6 h 72"/>
                <a:gd name="T2" fmla="*/ 51 w 53"/>
                <a:gd name="T3" fmla="*/ 72 h 72"/>
                <a:gd name="T4" fmla="*/ 51 w 53"/>
                <a:gd name="T5" fmla="*/ 71 h 72"/>
                <a:gd name="T6" fmla="*/ 50 w 53"/>
                <a:gd name="T7" fmla="*/ 67 h 72"/>
                <a:gd name="T8" fmla="*/ 50 w 53"/>
                <a:gd name="T9" fmla="*/ 60 h 72"/>
                <a:gd name="T10" fmla="*/ 51 w 53"/>
                <a:gd name="T11" fmla="*/ 47 h 72"/>
                <a:gd name="T12" fmla="*/ 52 w 53"/>
                <a:gd name="T13" fmla="*/ 37 h 72"/>
                <a:gd name="T14" fmla="*/ 53 w 53"/>
                <a:gd name="T15" fmla="*/ 28 h 72"/>
                <a:gd name="T16" fmla="*/ 52 w 53"/>
                <a:gd name="T17" fmla="*/ 19 h 72"/>
                <a:gd name="T18" fmla="*/ 50 w 53"/>
                <a:gd name="T19" fmla="*/ 11 h 72"/>
                <a:gd name="T20" fmla="*/ 44 w 53"/>
                <a:gd name="T21" fmla="*/ 4 h 72"/>
                <a:gd name="T22" fmla="*/ 34 w 53"/>
                <a:gd name="T23" fmla="*/ 0 h 72"/>
                <a:gd name="T24" fmla="*/ 20 w 53"/>
                <a:gd name="T25" fmla="*/ 2 h 72"/>
                <a:gd name="T26" fmla="*/ 0 w 53"/>
                <a:gd name="T27" fmla="*/ 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2">
                  <a:moveTo>
                    <a:pt x="0" y="6"/>
                  </a:moveTo>
                  <a:lnTo>
                    <a:pt x="51" y="72"/>
                  </a:lnTo>
                  <a:lnTo>
                    <a:pt x="51" y="71"/>
                  </a:lnTo>
                  <a:lnTo>
                    <a:pt x="50" y="67"/>
                  </a:lnTo>
                  <a:lnTo>
                    <a:pt x="50" y="60"/>
                  </a:lnTo>
                  <a:lnTo>
                    <a:pt x="51" y="47"/>
                  </a:lnTo>
                  <a:lnTo>
                    <a:pt x="52" y="37"/>
                  </a:lnTo>
                  <a:lnTo>
                    <a:pt x="53" y="28"/>
                  </a:lnTo>
                  <a:lnTo>
                    <a:pt x="52" y="19"/>
                  </a:lnTo>
                  <a:lnTo>
                    <a:pt x="50" y="11"/>
                  </a:lnTo>
                  <a:lnTo>
                    <a:pt x="44" y="4"/>
                  </a:lnTo>
                  <a:lnTo>
                    <a:pt x="34" y="0"/>
                  </a:lnTo>
                  <a:lnTo>
                    <a:pt x="20" y="2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D67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7" name="Freeform 79"/>
            <p:cNvSpPr>
              <a:spLocks/>
            </p:cNvSpPr>
            <p:nvPr/>
          </p:nvSpPr>
          <p:spPr bwMode="auto">
            <a:xfrm flipH="1">
              <a:off x="4972" y="3968"/>
              <a:ext cx="46" cy="42"/>
            </a:xfrm>
            <a:custGeom>
              <a:avLst/>
              <a:gdLst>
                <a:gd name="T0" fmla="*/ 77 w 77"/>
                <a:gd name="T1" fmla="*/ 7 h 66"/>
                <a:gd name="T2" fmla="*/ 74 w 77"/>
                <a:gd name="T3" fmla="*/ 8 h 66"/>
                <a:gd name="T4" fmla="*/ 66 w 77"/>
                <a:gd name="T5" fmla="*/ 12 h 66"/>
                <a:gd name="T6" fmla="*/ 55 w 77"/>
                <a:gd name="T7" fmla="*/ 16 h 66"/>
                <a:gd name="T8" fmla="*/ 44 w 77"/>
                <a:gd name="T9" fmla="*/ 23 h 66"/>
                <a:gd name="T10" fmla="*/ 34 w 77"/>
                <a:gd name="T11" fmla="*/ 31 h 66"/>
                <a:gd name="T12" fmla="*/ 27 w 77"/>
                <a:gd name="T13" fmla="*/ 41 h 66"/>
                <a:gd name="T14" fmla="*/ 26 w 77"/>
                <a:gd name="T15" fmla="*/ 53 h 66"/>
                <a:gd name="T16" fmla="*/ 31 w 77"/>
                <a:gd name="T17" fmla="*/ 66 h 66"/>
                <a:gd name="T18" fmla="*/ 2 w 77"/>
                <a:gd name="T19" fmla="*/ 61 h 66"/>
                <a:gd name="T20" fmla="*/ 1 w 77"/>
                <a:gd name="T21" fmla="*/ 59 h 66"/>
                <a:gd name="T22" fmla="*/ 0 w 77"/>
                <a:gd name="T23" fmla="*/ 54 h 66"/>
                <a:gd name="T24" fmla="*/ 0 w 77"/>
                <a:gd name="T25" fmla="*/ 46 h 66"/>
                <a:gd name="T26" fmla="*/ 0 w 77"/>
                <a:gd name="T27" fmla="*/ 37 h 66"/>
                <a:gd name="T28" fmla="*/ 4 w 77"/>
                <a:gd name="T29" fmla="*/ 28 h 66"/>
                <a:gd name="T30" fmla="*/ 11 w 77"/>
                <a:gd name="T31" fmla="*/ 17 h 66"/>
                <a:gd name="T32" fmla="*/ 23 w 77"/>
                <a:gd name="T33" fmla="*/ 8 h 66"/>
                <a:gd name="T34" fmla="*/ 40 w 77"/>
                <a:gd name="T35" fmla="*/ 0 h 66"/>
                <a:gd name="T36" fmla="*/ 77 w 77"/>
                <a:gd name="T37" fmla="*/ 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66">
                  <a:moveTo>
                    <a:pt x="77" y="7"/>
                  </a:moveTo>
                  <a:lnTo>
                    <a:pt x="74" y="8"/>
                  </a:lnTo>
                  <a:lnTo>
                    <a:pt x="66" y="12"/>
                  </a:lnTo>
                  <a:lnTo>
                    <a:pt x="55" y="16"/>
                  </a:lnTo>
                  <a:lnTo>
                    <a:pt x="44" y="23"/>
                  </a:lnTo>
                  <a:lnTo>
                    <a:pt x="34" y="31"/>
                  </a:lnTo>
                  <a:lnTo>
                    <a:pt x="27" y="41"/>
                  </a:lnTo>
                  <a:lnTo>
                    <a:pt x="26" y="53"/>
                  </a:lnTo>
                  <a:lnTo>
                    <a:pt x="31" y="66"/>
                  </a:lnTo>
                  <a:lnTo>
                    <a:pt x="2" y="61"/>
                  </a:lnTo>
                  <a:lnTo>
                    <a:pt x="1" y="59"/>
                  </a:lnTo>
                  <a:lnTo>
                    <a:pt x="0" y="54"/>
                  </a:lnTo>
                  <a:lnTo>
                    <a:pt x="0" y="46"/>
                  </a:lnTo>
                  <a:lnTo>
                    <a:pt x="0" y="37"/>
                  </a:lnTo>
                  <a:lnTo>
                    <a:pt x="4" y="28"/>
                  </a:lnTo>
                  <a:lnTo>
                    <a:pt x="11" y="17"/>
                  </a:lnTo>
                  <a:lnTo>
                    <a:pt x="23" y="8"/>
                  </a:lnTo>
                  <a:lnTo>
                    <a:pt x="40" y="0"/>
                  </a:lnTo>
                  <a:lnTo>
                    <a:pt x="77" y="7"/>
                  </a:lnTo>
                  <a:close/>
                </a:path>
              </a:pathLst>
            </a:custGeom>
            <a:solidFill>
              <a:srgbClr val="683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8" name="Freeform 80"/>
            <p:cNvSpPr>
              <a:spLocks/>
            </p:cNvSpPr>
            <p:nvPr/>
          </p:nvSpPr>
          <p:spPr bwMode="auto">
            <a:xfrm flipH="1">
              <a:off x="4969" y="3956"/>
              <a:ext cx="50" cy="29"/>
            </a:xfrm>
            <a:custGeom>
              <a:avLst/>
              <a:gdLst>
                <a:gd name="T0" fmla="*/ 84 w 84"/>
                <a:gd name="T1" fmla="*/ 21 h 43"/>
                <a:gd name="T2" fmla="*/ 83 w 84"/>
                <a:gd name="T3" fmla="*/ 25 h 43"/>
                <a:gd name="T4" fmla="*/ 81 w 84"/>
                <a:gd name="T5" fmla="*/ 30 h 43"/>
                <a:gd name="T6" fmla="*/ 77 w 84"/>
                <a:gd name="T7" fmla="*/ 33 h 43"/>
                <a:gd name="T8" fmla="*/ 71 w 84"/>
                <a:gd name="T9" fmla="*/ 37 h 43"/>
                <a:gd name="T10" fmla="*/ 66 w 84"/>
                <a:gd name="T11" fmla="*/ 39 h 43"/>
                <a:gd name="T12" fmla="*/ 59 w 84"/>
                <a:gd name="T13" fmla="*/ 41 h 43"/>
                <a:gd name="T14" fmla="*/ 51 w 84"/>
                <a:gd name="T15" fmla="*/ 43 h 43"/>
                <a:gd name="T16" fmla="*/ 41 w 84"/>
                <a:gd name="T17" fmla="*/ 43 h 43"/>
                <a:gd name="T18" fmla="*/ 33 w 84"/>
                <a:gd name="T19" fmla="*/ 43 h 43"/>
                <a:gd name="T20" fmla="*/ 25 w 84"/>
                <a:gd name="T21" fmla="*/ 41 h 43"/>
                <a:gd name="T22" fmla="*/ 18 w 84"/>
                <a:gd name="T23" fmla="*/ 39 h 43"/>
                <a:gd name="T24" fmla="*/ 13 w 84"/>
                <a:gd name="T25" fmla="*/ 37 h 43"/>
                <a:gd name="T26" fmla="*/ 7 w 84"/>
                <a:gd name="T27" fmla="*/ 33 h 43"/>
                <a:gd name="T28" fmla="*/ 3 w 84"/>
                <a:gd name="T29" fmla="*/ 30 h 43"/>
                <a:gd name="T30" fmla="*/ 1 w 84"/>
                <a:gd name="T31" fmla="*/ 25 h 43"/>
                <a:gd name="T32" fmla="*/ 0 w 84"/>
                <a:gd name="T33" fmla="*/ 21 h 43"/>
                <a:gd name="T34" fmla="*/ 1 w 84"/>
                <a:gd name="T35" fmla="*/ 16 h 43"/>
                <a:gd name="T36" fmla="*/ 3 w 84"/>
                <a:gd name="T37" fmla="*/ 13 h 43"/>
                <a:gd name="T38" fmla="*/ 7 w 84"/>
                <a:gd name="T39" fmla="*/ 9 h 43"/>
                <a:gd name="T40" fmla="*/ 13 w 84"/>
                <a:gd name="T41" fmla="*/ 6 h 43"/>
                <a:gd name="T42" fmla="*/ 18 w 84"/>
                <a:gd name="T43" fmla="*/ 3 h 43"/>
                <a:gd name="T44" fmla="*/ 25 w 84"/>
                <a:gd name="T45" fmla="*/ 1 h 43"/>
                <a:gd name="T46" fmla="*/ 33 w 84"/>
                <a:gd name="T47" fmla="*/ 0 h 43"/>
                <a:gd name="T48" fmla="*/ 41 w 84"/>
                <a:gd name="T49" fmla="*/ 0 h 43"/>
                <a:gd name="T50" fmla="*/ 51 w 84"/>
                <a:gd name="T51" fmla="*/ 0 h 43"/>
                <a:gd name="T52" fmla="*/ 59 w 84"/>
                <a:gd name="T53" fmla="*/ 1 h 43"/>
                <a:gd name="T54" fmla="*/ 66 w 84"/>
                <a:gd name="T55" fmla="*/ 3 h 43"/>
                <a:gd name="T56" fmla="*/ 71 w 84"/>
                <a:gd name="T57" fmla="*/ 6 h 43"/>
                <a:gd name="T58" fmla="*/ 77 w 84"/>
                <a:gd name="T59" fmla="*/ 9 h 43"/>
                <a:gd name="T60" fmla="*/ 81 w 84"/>
                <a:gd name="T61" fmla="*/ 13 h 43"/>
                <a:gd name="T62" fmla="*/ 83 w 84"/>
                <a:gd name="T63" fmla="*/ 16 h 43"/>
                <a:gd name="T64" fmla="*/ 84 w 84"/>
                <a:gd name="T6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43">
                  <a:moveTo>
                    <a:pt x="84" y="21"/>
                  </a:moveTo>
                  <a:lnTo>
                    <a:pt x="83" y="25"/>
                  </a:lnTo>
                  <a:lnTo>
                    <a:pt x="81" y="30"/>
                  </a:lnTo>
                  <a:lnTo>
                    <a:pt x="77" y="33"/>
                  </a:lnTo>
                  <a:lnTo>
                    <a:pt x="71" y="37"/>
                  </a:lnTo>
                  <a:lnTo>
                    <a:pt x="66" y="39"/>
                  </a:lnTo>
                  <a:lnTo>
                    <a:pt x="59" y="41"/>
                  </a:lnTo>
                  <a:lnTo>
                    <a:pt x="51" y="43"/>
                  </a:lnTo>
                  <a:lnTo>
                    <a:pt x="41" y="43"/>
                  </a:lnTo>
                  <a:lnTo>
                    <a:pt x="33" y="43"/>
                  </a:lnTo>
                  <a:lnTo>
                    <a:pt x="25" y="41"/>
                  </a:lnTo>
                  <a:lnTo>
                    <a:pt x="18" y="39"/>
                  </a:lnTo>
                  <a:lnTo>
                    <a:pt x="13" y="37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1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5" y="1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6" y="3"/>
                  </a:lnTo>
                  <a:lnTo>
                    <a:pt x="71" y="6"/>
                  </a:lnTo>
                  <a:lnTo>
                    <a:pt x="77" y="9"/>
                  </a:lnTo>
                  <a:lnTo>
                    <a:pt x="81" y="13"/>
                  </a:lnTo>
                  <a:lnTo>
                    <a:pt x="83" y="16"/>
                  </a:lnTo>
                  <a:lnTo>
                    <a:pt x="84" y="21"/>
                  </a:ln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49" name="Freeform 81"/>
            <p:cNvSpPr>
              <a:spLocks/>
            </p:cNvSpPr>
            <p:nvPr/>
          </p:nvSpPr>
          <p:spPr bwMode="auto">
            <a:xfrm flipH="1">
              <a:off x="4969" y="3952"/>
              <a:ext cx="50" cy="28"/>
            </a:xfrm>
            <a:custGeom>
              <a:avLst/>
              <a:gdLst>
                <a:gd name="T0" fmla="*/ 84 w 84"/>
                <a:gd name="T1" fmla="*/ 21 h 43"/>
                <a:gd name="T2" fmla="*/ 83 w 84"/>
                <a:gd name="T3" fmla="*/ 25 h 43"/>
                <a:gd name="T4" fmla="*/ 81 w 84"/>
                <a:gd name="T5" fmla="*/ 29 h 43"/>
                <a:gd name="T6" fmla="*/ 77 w 84"/>
                <a:gd name="T7" fmla="*/ 32 h 43"/>
                <a:gd name="T8" fmla="*/ 71 w 84"/>
                <a:gd name="T9" fmla="*/ 36 h 43"/>
                <a:gd name="T10" fmla="*/ 66 w 84"/>
                <a:gd name="T11" fmla="*/ 39 h 43"/>
                <a:gd name="T12" fmla="*/ 59 w 84"/>
                <a:gd name="T13" fmla="*/ 40 h 43"/>
                <a:gd name="T14" fmla="*/ 51 w 84"/>
                <a:gd name="T15" fmla="*/ 43 h 43"/>
                <a:gd name="T16" fmla="*/ 41 w 84"/>
                <a:gd name="T17" fmla="*/ 43 h 43"/>
                <a:gd name="T18" fmla="*/ 33 w 84"/>
                <a:gd name="T19" fmla="*/ 43 h 43"/>
                <a:gd name="T20" fmla="*/ 25 w 84"/>
                <a:gd name="T21" fmla="*/ 40 h 43"/>
                <a:gd name="T22" fmla="*/ 18 w 84"/>
                <a:gd name="T23" fmla="*/ 39 h 43"/>
                <a:gd name="T24" fmla="*/ 13 w 84"/>
                <a:gd name="T25" fmla="*/ 36 h 43"/>
                <a:gd name="T26" fmla="*/ 7 w 84"/>
                <a:gd name="T27" fmla="*/ 32 h 43"/>
                <a:gd name="T28" fmla="*/ 3 w 84"/>
                <a:gd name="T29" fmla="*/ 29 h 43"/>
                <a:gd name="T30" fmla="*/ 1 w 84"/>
                <a:gd name="T31" fmla="*/ 25 h 43"/>
                <a:gd name="T32" fmla="*/ 0 w 84"/>
                <a:gd name="T33" fmla="*/ 21 h 43"/>
                <a:gd name="T34" fmla="*/ 1 w 84"/>
                <a:gd name="T35" fmla="*/ 16 h 43"/>
                <a:gd name="T36" fmla="*/ 3 w 84"/>
                <a:gd name="T37" fmla="*/ 13 h 43"/>
                <a:gd name="T38" fmla="*/ 7 w 84"/>
                <a:gd name="T39" fmla="*/ 9 h 43"/>
                <a:gd name="T40" fmla="*/ 13 w 84"/>
                <a:gd name="T41" fmla="*/ 6 h 43"/>
                <a:gd name="T42" fmla="*/ 18 w 84"/>
                <a:gd name="T43" fmla="*/ 3 h 43"/>
                <a:gd name="T44" fmla="*/ 25 w 84"/>
                <a:gd name="T45" fmla="*/ 1 h 43"/>
                <a:gd name="T46" fmla="*/ 33 w 84"/>
                <a:gd name="T47" fmla="*/ 0 h 43"/>
                <a:gd name="T48" fmla="*/ 41 w 84"/>
                <a:gd name="T49" fmla="*/ 0 h 43"/>
                <a:gd name="T50" fmla="*/ 51 w 84"/>
                <a:gd name="T51" fmla="*/ 0 h 43"/>
                <a:gd name="T52" fmla="*/ 59 w 84"/>
                <a:gd name="T53" fmla="*/ 1 h 43"/>
                <a:gd name="T54" fmla="*/ 66 w 84"/>
                <a:gd name="T55" fmla="*/ 3 h 43"/>
                <a:gd name="T56" fmla="*/ 71 w 84"/>
                <a:gd name="T57" fmla="*/ 6 h 43"/>
                <a:gd name="T58" fmla="*/ 77 w 84"/>
                <a:gd name="T59" fmla="*/ 9 h 43"/>
                <a:gd name="T60" fmla="*/ 81 w 84"/>
                <a:gd name="T61" fmla="*/ 13 h 43"/>
                <a:gd name="T62" fmla="*/ 83 w 84"/>
                <a:gd name="T63" fmla="*/ 16 h 43"/>
                <a:gd name="T64" fmla="*/ 84 w 84"/>
                <a:gd name="T6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4" h="43">
                  <a:moveTo>
                    <a:pt x="84" y="21"/>
                  </a:moveTo>
                  <a:lnTo>
                    <a:pt x="83" y="25"/>
                  </a:lnTo>
                  <a:lnTo>
                    <a:pt x="81" y="29"/>
                  </a:lnTo>
                  <a:lnTo>
                    <a:pt x="77" y="32"/>
                  </a:lnTo>
                  <a:lnTo>
                    <a:pt x="71" y="36"/>
                  </a:lnTo>
                  <a:lnTo>
                    <a:pt x="66" y="39"/>
                  </a:lnTo>
                  <a:lnTo>
                    <a:pt x="59" y="40"/>
                  </a:lnTo>
                  <a:lnTo>
                    <a:pt x="51" y="43"/>
                  </a:lnTo>
                  <a:lnTo>
                    <a:pt x="41" y="43"/>
                  </a:lnTo>
                  <a:lnTo>
                    <a:pt x="33" y="43"/>
                  </a:lnTo>
                  <a:lnTo>
                    <a:pt x="25" y="40"/>
                  </a:lnTo>
                  <a:lnTo>
                    <a:pt x="18" y="39"/>
                  </a:lnTo>
                  <a:lnTo>
                    <a:pt x="13" y="36"/>
                  </a:lnTo>
                  <a:lnTo>
                    <a:pt x="7" y="32"/>
                  </a:lnTo>
                  <a:lnTo>
                    <a:pt x="3" y="29"/>
                  </a:lnTo>
                  <a:lnTo>
                    <a:pt x="1" y="25"/>
                  </a:lnTo>
                  <a:lnTo>
                    <a:pt x="0" y="21"/>
                  </a:lnTo>
                  <a:lnTo>
                    <a:pt x="1" y="16"/>
                  </a:lnTo>
                  <a:lnTo>
                    <a:pt x="3" y="13"/>
                  </a:lnTo>
                  <a:lnTo>
                    <a:pt x="7" y="9"/>
                  </a:lnTo>
                  <a:lnTo>
                    <a:pt x="13" y="6"/>
                  </a:lnTo>
                  <a:lnTo>
                    <a:pt x="18" y="3"/>
                  </a:lnTo>
                  <a:lnTo>
                    <a:pt x="25" y="1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59" y="1"/>
                  </a:lnTo>
                  <a:lnTo>
                    <a:pt x="66" y="3"/>
                  </a:lnTo>
                  <a:lnTo>
                    <a:pt x="71" y="6"/>
                  </a:lnTo>
                  <a:lnTo>
                    <a:pt x="77" y="9"/>
                  </a:lnTo>
                  <a:lnTo>
                    <a:pt x="81" y="13"/>
                  </a:lnTo>
                  <a:lnTo>
                    <a:pt x="83" y="16"/>
                  </a:lnTo>
                  <a:lnTo>
                    <a:pt x="8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0" name="Freeform 82"/>
            <p:cNvSpPr>
              <a:spLocks/>
            </p:cNvSpPr>
            <p:nvPr/>
          </p:nvSpPr>
          <p:spPr bwMode="auto">
            <a:xfrm flipH="1">
              <a:off x="4561" y="3954"/>
              <a:ext cx="77" cy="27"/>
            </a:xfrm>
            <a:custGeom>
              <a:avLst/>
              <a:gdLst>
                <a:gd name="T0" fmla="*/ 121 w 129"/>
                <a:gd name="T1" fmla="*/ 19 h 43"/>
                <a:gd name="T2" fmla="*/ 71 w 129"/>
                <a:gd name="T3" fmla="*/ 27 h 43"/>
                <a:gd name="T4" fmla="*/ 7 w 129"/>
                <a:gd name="T5" fmla="*/ 0 h 43"/>
                <a:gd name="T6" fmla="*/ 0 w 129"/>
                <a:gd name="T7" fmla="*/ 6 h 43"/>
                <a:gd name="T8" fmla="*/ 68 w 129"/>
                <a:gd name="T9" fmla="*/ 43 h 43"/>
                <a:gd name="T10" fmla="*/ 129 w 129"/>
                <a:gd name="T11" fmla="*/ 23 h 43"/>
                <a:gd name="T12" fmla="*/ 121 w 129"/>
                <a:gd name="T1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43">
                  <a:moveTo>
                    <a:pt x="121" y="19"/>
                  </a:moveTo>
                  <a:lnTo>
                    <a:pt x="71" y="27"/>
                  </a:lnTo>
                  <a:lnTo>
                    <a:pt x="7" y="0"/>
                  </a:lnTo>
                  <a:lnTo>
                    <a:pt x="0" y="6"/>
                  </a:lnTo>
                  <a:lnTo>
                    <a:pt x="68" y="43"/>
                  </a:lnTo>
                  <a:lnTo>
                    <a:pt x="129" y="23"/>
                  </a:lnTo>
                  <a:lnTo>
                    <a:pt x="121" y="19"/>
                  </a:lnTo>
                  <a:close/>
                </a:path>
              </a:pathLst>
            </a:custGeom>
            <a:solidFill>
              <a:srgbClr val="D67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1" name="Freeform 83"/>
            <p:cNvSpPr>
              <a:spLocks/>
            </p:cNvSpPr>
            <p:nvPr/>
          </p:nvSpPr>
          <p:spPr bwMode="auto">
            <a:xfrm flipH="1">
              <a:off x="4544" y="3921"/>
              <a:ext cx="84" cy="25"/>
            </a:xfrm>
            <a:custGeom>
              <a:avLst/>
              <a:gdLst>
                <a:gd name="T0" fmla="*/ 125 w 139"/>
                <a:gd name="T1" fmla="*/ 39 h 39"/>
                <a:gd name="T2" fmla="*/ 81 w 139"/>
                <a:gd name="T3" fmla="*/ 12 h 39"/>
                <a:gd name="T4" fmla="*/ 0 w 139"/>
                <a:gd name="T5" fmla="*/ 23 h 39"/>
                <a:gd name="T6" fmla="*/ 0 w 139"/>
                <a:gd name="T7" fmla="*/ 13 h 39"/>
                <a:gd name="T8" fmla="*/ 79 w 139"/>
                <a:gd name="T9" fmla="*/ 0 h 39"/>
                <a:gd name="T10" fmla="*/ 139 w 139"/>
                <a:gd name="T11" fmla="*/ 35 h 39"/>
                <a:gd name="T12" fmla="*/ 125 w 139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39">
                  <a:moveTo>
                    <a:pt x="125" y="39"/>
                  </a:moveTo>
                  <a:lnTo>
                    <a:pt x="81" y="12"/>
                  </a:lnTo>
                  <a:lnTo>
                    <a:pt x="0" y="23"/>
                  </a:lnTo>
                  <a:lnTo>
                    <a:pt x="0" y="13"/>
                  </a:lnTo>
                  <a:lnTo>
                    <a:pt x="79" y="0"/>
                  </a:lnTo>
                  <a:lnTo>
                    <a:pt x="139" y="35"/>
                  </a:lnTo>
                  <a:lnTo>
                    <a:pt x="125" y="39"/>
                  </a:lnTo>
                  <a:close/>
                </a:path>
              </a:pathLst>
            </a:custGeom>
            <a:solidFill>
              <a:srgbClr val="D67C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2" name="Freeform 84"/>
            <p:cNvSpPr>
              <a:spLocks/>
            </p:cNvSpPr>
            <p:nvPr/>
          </p:nvSpPr>
          <p:spPr bwMode="auto">
            <a:xfrm flipH="1">
              <a:off x="4692" y="4009"/>
              <a:ext cx="24" cy="30"/>
            </a:xfrm>
            <a:custGeom>
              <a:avLst/>
              <a:gdLst>
                <a:gd name="T0" fmla="*/ 0 w 39"/>
                <a:gd name="T1" fmla="*/ 9 h 47"/>
                <a:gd name="T2" fmla="*/ 2 w 39"/>
                <a:gd name="T3" fmla="*/ 11 h 47"/>
                <a:gd name="T4" fmla="*/ 7 w 39"/>
                <a:gd name="T5" fmla="*/ 15 h 47"/>
                <a:gd name="T6" fmla="*/ 12 w 39"/>
                <a:gd name="T7" fmla="*/ 21 h 47"/>
                <a:gd name="T8" fmla="*/ 18 w 39"/>
                <a:gd name="T9" fmla="*/ 28 h 47"/>
                <a:gd name="T10" fmla="*/ 22 w 39"/>
                <a:gd name="T11" fmla="*/ 34 h 47"/>
                <a:gd name="T12" fmla="*/ 22 w 39"/>
                <a:gd name="T13" fmla="*/ 38 h 47"/>
                <a:gd name="T14" fmla="*/ 16 w 39"/>
                <a:gd name="T15" fmla="*/ 41 h 47"/>
                <a:gd name="T16" fmla="*/ 2 w 39"/>
                <a:gd name="T17" fmla="*/ 39 h 47"/>
                <a:gd name="T18" fmla="*/ 3 w 39"/>
                <a:gd name="T19" fmla="*/ 41 h 47"/>
                <a:gd name="T20" fmla="*/ 8 w 39"/>
                <a:gd name="T21" fmla="*/ 43 h 47"/>
                <a:gd name="T22" fmla="*/ 14 w 39"/>
                <a:gd name="T23" fmla="*/ 45 h 47"/>
                <a:gd name="T24" fmla="*/ 19 w 39"/>
                <a:gd name="T25" fmla="*/ 46 h 47"/>
                <a:gd name="T26" fmla="*/ 26 w 39"/>
                <a:gd name="T27" fmla="*/ 47 h 47"/>
                <a:gd name="T28" fmla="*/ 32 w 39"/>
                <a:gd name="T29" fmla="*/ 46 h 47"/>
                <a:gd name="T30" fmla="*/ 37 w 39"/>
                <a:gd name="T31" fmla="*/ 42 h 47"/>
                <a:gd name="T32" fmla="*/ 39 w 39"/>
                <a:gd name="T33" fmla="*/ 34 h 47"/>
                <a:gd name="T34" fmla="*/ 39 w 39"/>
                <a:gd name="T35" fmla="*/ 23 h 47"/>
                <a:gd name="T36" fmla="*/ 35 w 39"/>
                <a:gd name="T37" fmla="*/ 14 h 47"/>
                <a:gd name="T38" fmla="*/ 32 w 39"/>
                <a:gd name="T39" fmla="*/ 7 h 47"/>
                <a:gd name="T40" fmla="*/ 26 w 39"/>
                <a:gd name="T41" fmla="*/ 3 h 47"/>
                <a:gd name="T42" fmla="*/ 19 w 39"/>
                <a:gd name="T43" fmla="*/ 0 h 47"/>
                <a:gd name="T44" fmla="*/ 12 w 39"/>
                <a:gd name="T45" fmla="*/ 0 h 47"/>
                <a:gd name="T46" fmla="*/ 5 w 39"/>
                <a:gd name="T47" fmla="*/ 3 h 47"/>
                <a:gd name="T48" fmla="*/ 0 w 39"/>
                <a:gd name="T49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47">
                  <a:moveTo>
                    <a:pt x="0" y="9"/>
                  </a:moveTo>
                  <a:lnTo>
                    <a:pt x="2" y="11"/>
                  </a:lnTo>
                  <a:lnTo>
                    <a:pt x="7" y="15"/>
                  </a:lnTo>
                  <a:lnTo>
                    <a:pt x="12" y="21"/>
                  </a:lnTo>
                  <a:lnTo>
                    <a:pt x="18" y="28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16" y="41"/>
                  </a:lnTo>
                  <a:lnTo>
                    <a:pt x="2" y="39"/>
                  </a:lnTo>
                  <a:lnTo>
                    <a:pt x="3" y="41"/>
                  </a:lnTo>
                  <a:lnTo>
                    <a:pt x="8" y="43"/>
                  </a:lnTo>
                  <a:lnTo>
                    <a:pt x="14" y="45"/>
                  </a:lnTo>
                  <a:lnTo>
                    <a:pt x="19" y="46"/>
                  </a:lnTo>
                  <a:lnTo>
                    <a:pt x="26" y="47"/>
                  </a:lnTo>
                  <a:lnTo>
                    <a:pt x="32" y="46"/>
                  </a:lnTo>
                  <a:lnTo>
                    <a:pt x="37" y="42"/>
                  </a:lnTo>
                  <a:lnTo>
                    <a:pt x="39" y="34"/>
                  </a:lnTo>
                  <a:lnTo>
                    <a:pt x="39" y="23"/>
                  </a:lnTo>
                  <a:lnTo>
                    <a:pt x="35" y="14"/>
                  </a:lnTo>
                  <a:lnTo>
                    <a:pt x="32" y="7"/>
                  </a:lnTo>
                  <a:lnTo>
                    <a:pt x="26" y="3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5" y="3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4C0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6" name="Freeform 88"/>
            <p:cNvSpPr>
              <a:spLocks/>
            </p:cNvSpPr>
            <p:nvPr/>
          </p:nvSpPr>
          <p:spPr bwMode="auto">
            <a:xfrm flipH="1">
              <a:off x="4584" y="3508"/>
              <a:ext cx="6" cy="9"/>
            </a:xfrm>
            <a:custGeom>
              <a:avLst/>
              <a:gdLst>
                <a:gd name="T0" fmla="*/ 11 w 11"/>
                <a:gd name="T1" fmla="*/ 7 h 13"/>
                <a:gd name="T2" fmla="*/ 11 w 11"/>
                <a:gd name="T3" fmla="*/ 10 h 13"/>
                <a:gd name="T4" fmla="*/ 10 w 11"/>
                <a:gd name="T5" fmla="*/ 12 h 13"/>
                <a:gd name="T6" fmla="*/ 7 w 11"/>
                <a:gd name="T7" fmla="*/ 13 h 13"/>
                <a:gd name="T8" fmla="*/ 6 w 11"/>
                <a:gd name="T9" fmla="*/ 13 h 13"/>
                <a:gd name="T10" fmla="*/ 4 w 11"/>
                <a:gd name="T11" fmla="*/ 13 h 13"/>
                <a:gd name="T12" fmla="*/ 2 w 11"/>
                <a:gd name="T13" fmla="*/ 12 h 13"/>
                <a:gd name="T14" fmla="*/ 0 w 11"/>
                <a:gd name="T15" fmla="*/ 10 h 13"/>
                <a:gd name="T16" fmla="*/ 0 w 11"/>
                <a:gd name="T17" fmla="*/ 7 h 13"/>
                <a:gd name="T18" fmla="*/ 0 w 11"/>
                <a:gd name="T19" fmla="*/ 5 h 13"/>
                <a:gd name="T20" fmla="*/ 2 w 11"/>
                <a:gd name="T21" fmla="*/ 3 h 13"/>
                <a:gd name="T22" fmla="*/ 4 w 11"/>
                <a:gd name="T23" fmla="*/ 1 h 13"/>
                <a:gd name="T24" fmla="*/ 6 w 11"/>
                <a:gd name="T25" fmla="*/ 0 h 13"/>
                <a:gd name="T26" fmla="*/ 7 w 11"/>
                <a:gd name="T27" fmla="*/ 1 h 13"/>
                <a:gd name="T28" fmla="*/ 10 w 11"/>
                <a:gd name="T29" fmla="*/ 3 h 13"/>
                <a:gd name="T30" fmla="*/ 11 w 11"/>
                <a:gd name="T31" fmla="*/ 5 h 13"/>
                <a:gd name="T32" fmla="*/ 11 w 11"/>
                <a:gd name="T33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3">
                  <a:moveTo>
                    <a:pt x="11" y="7"/>
                  </a:moveTo>
                  <a:lnTo>
                    <a:pt x="11" y="10"/>
                  </a:lnTo>
                  <a:lnTo>
                    <a:pt x="10" y="12"/>
                  </a:lnTo>
                  <a:lnTo>
                    <a:pt x="7" y="13"/>
                  </a:lnTo>
                  <a:lnTo>
                    <a:pt x="6" y="13"/>
                  </a:lnTo>
                  <a:lnTo>
                    <a:pt x="4" y="13"/>
                  </a:lnTo>
                  <a:lnTo>
                    <a:pt x="2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2" y="3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1"/>
                  </a:lnTo>
                  <a:lnTo>
                    <a:pt x="10" y="3"/>
                  </a:lnTo>
                  <a:lnTo>
                    <a:pt x="11" y="5"/>
                  </a:lnTo>
                  <a:lnTo>
                    <a:pt x="11" y="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8" name="Freeform 90"/>
            <p:cNvSpPr>
              <a:spLocks/>
            </p:cNvSpPr>
            <p:nvPr/>
          </p:nvSpPr>
          <p:spPr bwMode="auto">
            <a:xfrm flipH="1">
              <a:off x="4608" y="3581"/>
              <a:ext cx="119" cy="103"/>
            </a:xfrm>
            <a:custGeom>
              <a:avLst/>
              <a:gdLst>
                <a:gd name="T0" fmla="*/ 143 w 198"/>
                <a:gd name="T1" fmla="*/ 0 h 155"/>
                <a:gd name="T2" fmla="*/ 0 w 198"/>
                <a:gd name="T3" fmla="*/ 153 h 155"/>
                <a:gd name="T4" fmla="*/ 2 w 198"/>
                <a:gd name="T5" fmla="*/ 155 h 155"/>
                <a:gd name="T6" fmla="*/ 198 w 198"/>
                <a:gd name="T7" fmla="*/ 33 h 155"/>
                <a:gd name="T8" fmla="*/ 197 w 198"/>
                <a:gd name="T9" fmla="*/ 31 h 155"/>
                <a:gd name="T10" fmla="*/ 0 w 198"/>
                <a:gd name="T11" fmla="*/ 152 h 155"/>
                <a:gd name="T12" fmla="*/ 2 w 198"/>
                <a:gd name="T13" fmla="*/ 155 h 155"/>
                <a:gd name="T14" fmla="*/ 145 w 198"/>
                <a:gd name="T15" fmla="*/ 2 h 155"/>
                <a:gd name="T16" fmla="*/ 143 w 198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55">
                  <a:moveTo>
                    <a:pt x="143" y="0"/>
                  </a:moveTo>
                  <a:lnTo>
                    <a:pt x="0" y="153"/>
                  </a:lnTo>
                  <a:lnTo>
                    <a:pt x="2" y="155"/>
                  </a:lnTo>
                  <a:lnTo>
                    <a:pt x="198" y="33"/>
                  </a:lnTo>
                  <a:lnTo>
                    <a:pt x="197" y="31"/>
                  </a:lnTo>
                  <a:lnTo>
                    <a:pt x="0" y="152"/>
                  </a:lnTo>
                  <a:lnTo>
                    <a:pt x="2" y="155"/>
                  </a:lnTo>
                  <a:lnTo>
                    <a:pt x="145" y="2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59" name="Freeform 91"/>
            <p:cNvSpPr>
              <a:spLocks/>
            </p:cNvSpPr>
            <p:nvPr/>
          </p:nvSpPr>
          <p:spPr bwMode="auto">
            <a:xfrm flipH="1">
              <a:off x="4579" y="3333"/>
              <a:ext cx="28" cy="36"/>
            </a:xfrm>
            <a:custGeom>
              <a:avLst/>
              <a:gdLst>
                <a:gd name="T0" fmla="*/ 45 w 45"/>
                <a:gd name="T1" fmla="*/ 48 h 54"/>
                <a:gd name="T2" fmla="*/ 37 w 45"/>
                <a:gd name="T3" fmla="*/ 51 h 54"/>
                <a:gd name="T4" fmla="*/ 27 w 45"/>
                <a:gd name="T5" fmla="*/ 51 h 54"/>
                <a:gd name="T6" fmla="*/ 19 w 45"/>
                <a:gd name="T7" fmla="*/ 48 h 54"/>
                <a:gd name="T8" fmla="*/ 12 w 45"/>
                <a:gd name="T9" fmla="*/ 41 h 54"/>
                <a:gd name="T10" fmla="*/ 10 w 45"/>
                <a:gd name="T11" fmla="*/ 38 h 54"/>
                <a:gd name="T12" fmla="*/ 8 w 45"/>
                <a:gd name="T13" fmla="*/ 34 h 54"/>
                <a:gd name="T14" fmla="*/ 6 w 45"/>
                <a:gd name="T15" fmla="*/ 31 h 54"/>
                <a:gd name="T16" fmla="*/ 4 w 45"/>
                <a:gd name="T17" fmla="*/ 26 h 54"/>
                <a:gd name="T18" fmla="*/ 3 w 45"/>
                <a:gd name="T19" fmla="*/ 20 h 54"/>
                <a:gd name="T20" fmla="*/ 4 w 45"/>
                <a:gd name="T21" fmla="*/ 16 h 54"/>
                <a:gd name="T22" fmla="*/ 7 w 45"/>
                <a:gd name="T23" fmla="*/ 11 h 54"/>
                <a:gd name="T24" fmla="*/ 10 w 45"/>
                <a:gd name="T25" fmla="*/ 7 h 54"/>
                <a:gd name="T26" fmla="*/ 11 w 45"/>
                <a:gd name="T27" fmla="*/ 5 h 54"/>
                <a:gd name="T28" fmla="*/ 12 w 45"/>
                <a:gd name="T29" fmla="*/ 3 h 54"/>
                <a:gd name="T30" fmla="*/ 12 w 45"/>
                <a:gd name="T31" fmla="*/ 1 h 54"/>
                <a:gd name="T32" fmla="*/ 11 w 45"/>
                <a:gd name="T33" fmla="*/ 0 h 54"/>
                <a:gd name="T34" fmla="*/ 3 w 45"/>
                <a:gd name="T35" fmla="*/ 7 h 54"/>
                <a:gd name="T36" fmla="*/ 0 w 45"/>
                <a:gd name="T37" fmla="*/ 17 h 54"/>
                <a:gd name="T38" fmla="*/ 0 w 45"/>
                <a:gd name="T39" fmla="*/ 28 h 54"/>
                <a:gd name="T40" fmla="*/ 2 w 45"/>
                <a:gd name="T41" fmla="*/ 39 h 54"/>
                <a:gd name="T42" fmla="*/ 6 w 45"/>
                <a:gd name="T43" fmla="*/ 45 h 54"/>
                <a:gd name="T44" fmla="*/ 10 w 45"/>
                <a:gd name="T45" fmla="*/ 49 h 54"/>
                <a:gd name="T46" fmla="*/ 16 w 45"/>
                <a:gd name="T47" fmla="*/ 51 h 54"/>
                <a:gd name="T48" fmla="*/ 22 w 45"/>
                <a:gd name="T49" fmla="*/ 54 h 54"/>
                <a:gd name="T50" fmla="*/ 27 w 45"/>
                <a:gd name="T51" fmla="*/ 54 h 54"/>
                <a:gd name="T52" fmla="*/ 33 w 45"/>
                <a:gd name="T53" fmla="*/ 54 h 54"/>
                <a:gd name="T54" fmla="*/ 39 w 45"/>
                <a:gd name="T55" fmla="*/ 51 h 54"/>
                <a:gd name="T56" fmla="*/ 45 w 45"/>
                <a:gd name="T57" fmla="*/ 48 h 54"/>
                <a:gd name="T58" fmla="*/ 45 w 45"/>
                <a:gd name="T59" fmla="*/ 48 h 54"/>
                <a:gd name="T60" fmla="*/ 45 w 45"/>
                <a:gd name="T61" fmla="*/ 48 h 54"/>
                <a:gd name="T62" fmla="*/ 45 w 45"/>
                <a:gd name="T63" fmla="*/ 48 h 54"/>
                <a:gd name="T64" fmla="*/ 45 w 45"/>
                <a:gd name="T65" fmla="*/ 48 h 54"/>
                <a:gd name="T66" fmla="*/ 45 w 45"/>
                <a:gd name="T67" fmla="*/ 4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54">
                  <a:moveTo>
                    <a:pt x="45" y="48"/>
                  </a:moveTo>
                  <a:lnTo>
                    <a:pt x="37" y="51"/>
                  </a:lnTo>
                  <a:lnTo>
                    <a:pt x="27" y="51"/>
                  </a:lnTo>
                  <a:lnTo>
                    <a:pt x="19" y="48"/>
                  </a:lnTo>
                  <a:lnTo>
                    <a:pt x="12" y="41"/>
                  </a:lnTo>
                  <a:lnTo>
                    <a:pt x="10" y="38"/>
                  </a:lnTo>
                  <a:lnTo>
                    <a:pt x="8" y="34"/>
                  </a:lnTo>
                  <a:lnTo>
                    <a:pt x="6" y="31"/>
                  </a:lnTo>
                  <a:lnTo>
                    <a:pt x="4" y="26"/>
                  </a:lnTo>
                  <a:lnTo>
                    <a:pt x="3" y="20"/>
                  </a:lnTo>
                  <a:lnTo>
                    <a:pt x="4" y="16"/>
                  </a:lnTo>
                  <a:lnTo>
                    <a:pt x="7" y="11"/>
                  </a:lnTo>
                  <a:lnTo>
                    <a:pt x="10" y="7"/>
                  </a:lnTo>
                  <a:lnTo>
                    <a:pt x="11" y="5"/>
                  </a:lnTo>
                  <a:lnTo>
                    <a:pt x="12" y="3"/>
                  </a:lnTo>
                  <a:lnTo>
                    <a:pt x="12" y="1"/>
                  </a:lnTo>
                  <a:lnTo>
                    <a:pt x="11" y="0"/>
                  </a:lnTo>
                  <a:lnTo>
                    <a:pt x="3" y="7"/>
                  </a:lnTo>
                  <a:lnTo>
                    <a:pt x="0" y="17"/>
                  </a:lnTo>
                  <a:lnTo>
                    <a:pt x="0" y="28"/>
                  </a:lnTo>
                  <a:lnTo>
                    <a:pt x="2" y="39"/>
                  </a:lnTo>
                  <a:lnTo>
                    <a:pt x="6" y="45"/>
                  </a:lnTo>
                  <a:lnTo>
                    <a:pt x="10" y="49"/>
                  </a:lnTo>
                  <a:lnTo>
                    <a:pt x="16" y="51"/>
                  </a:lnTo>
                  <a:lnTo>
                    <a:pt x="22" y="54"/>
                  </a:lnTo>
                  <a:lnTo>
                    <a:pt x="27" y="54"/>
                  </a:lnTo>
                  <a:lnTo>
                    <a:pt x="33" y="54"/>
                  </a:lnTo>
                  <a:lnTo>
                    <a:pt x="39" y="51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lnTo>
                    <a:pt x="45" y="48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0" name="Freeform 92"/>
            <p:cNvSpPr>
              <a:spLocks/>
            </p:cNvSpPr>
            <p:nvPr/>
          </p:nvSpPr>
          <p:spPr bwMode="auto">
            <a:xfrm flipH="1">
              <a:off x="4521" y="3790"/>
              <a:ext cx="4" cy="30"/>
            </a:xfrm>
            <a:custGeom>
              <a:avLst/>
              <a:gdLst>
                <a:gd name="T0" fmla="*/ 1 w 4"/>
                <a:gd name="T1" fmla="*/ 0 h 47"/>
                <a:gd name="T2" fmla="*/ 0 w 4"/>
                <a:gd name="T3" fmla="*/ 47 h 47"/>
                <a:gd name="T4" fmla="*/ 3 w 4"/>
                <a:gd name="T5" fmla="*/ 47 h 47"/>
                <a:gd name="T6" fmla="*/ 4 w 4"/>
                <a:gd name="T7" fmla="*/ 0 h 47"/>
                <a:gd name="T8" fmla="*/ 1 w 4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7">
                  <a:moveTo>
                    <a:pt x="1" y="0"/>
                  </a:moveTo>
                  <a:lnTo>
                    <a:pt x="0" y="47"/>
                  </a:lnTo>
                  <a:lnTo>
                    <a:pt x="3" y="47"/>
                  </a:ln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1" name="Freeform 93"/>
            <p:cNvSpPr>
              <a:spLocks/>
            </p:cNvSpPr>
            <p:nvPr/>
          </p:nvSpPr>
          <p:spPr bwMode="auto">
            <a:xfrm flipH="1">
              <a:off x="4520" y="3716"/>
              <a:ext cx="3" cy="33"/>
            </a:xfrm>
            <a:custGeom>
              <a:avLst/>
              <a:gdLst>
                <a:gd name="T0" fmla="*/ 2 w 5"/>
                <a:gd name="T1" fmla="*/ 0 h 51"/>
                <a:gd name="T2" fmla="*/ 0 w 5"/>
                <a:gd name="T3" fmla="*/ 51 h 51"/>
                <a:gd name="T4" fmla="*/ 4 w 5"/>
                <a:gd name="T5" fmla="*/ 51 h 51"/>
                <a:gd name="T6" fmla="*/ 5 w 5"/>
                <a:gd name="T7" fmla="*/ 0 h 51"/>
                <a:gd name="T8" fmla="*/ 2 w 5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1">
                  <a:moveTo>
                    <a:pt x="2" y="0"/>
                  </a:moveTo>
                  <a:lnTo>
                    <a:pt x="0" y="51"/>
                  </a:lnTo>
                  <a:lnTo>
                    <a:pt x="4" y="51"/>
                  </a:lnTo>
                  <a:lnTo>
                    <a:pt x="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2" name="Freeform 94"/>
            <p:cNvSpPr>
              <a:spLocks/>
            </p:cNvSpPr>
            <p:nvPr/>
          </p:nvSpPr>
          <p:spPr bwMode="auto">
            <a:xfrm flipH="1">
              <a:off x="4518" y="3649"/>
              <a:ext cx="2" cy="33"/>
            </a:xfrm>
            <a:custGeom>
              <a:avLst/>
              <a:gdLst>
                <a:gd name="T0" fmla="*/ 2 w 4"/>
                <a:gd name="T1" fmla="*/ 0 h 49"/>
                <a:gd name="T2" fmla="*/ 0 w 4"/>
                <a:gd name="T3" fmla="*/ 49 h 49"/>
                <a:gd name="T4" fmla="*/ 3 w 4"/>
                <a:gd name="T5" fmla="*/ 49 h 49"/>
                <a:gd name="T6" fmla="*/ 4 w 4"/>
                <a:gd name="T7" fmla="*/ 0 h 49"/>
                <a:gd name="T8" fmla="*/ 2 w 4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9">
                  <a:moveTo>
                    <a:pt x="2" y="0"/>
                  </a:moveTo>
                  <a:lnTo>
                    <a:pt x="0" y="49"/>
                  </a:lnTo>
                  <a:lnTo>
                    <a:pt x="3" y="49"/>
                  </a:lnTo>
                  <a:lnTo>
                    <a:pt x="4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3" name="Freeform 95"/>
            <p:cNvSpPr>
              <a:spLocks/>
            </p:cNvSpPr>
            <p:nvPr/>
          </p:nvSpPr>
          <p:spPr bwMode="auto">
            <a:xfrm flipH="1">
              <a:off x="4523" y="3622"/>
              <a:ext cx="28" cy="7"/>
            </a:xfrm>
            <a:custGeom>
              <a:avLst/>
              <a:gdLst>
                <a:gd name="T0" fmla="*/ 0 w 48"/>
                <a:gd name="T1" fmla="*/ 4 h 9"/>
                <a:gd name="T2" fmla="*/ 6 w 48"/>
                <a:gd name="T3" fmla="*/ 5 h 9"/>
                <a:gd name="T4" fmla="*/ 11 w 48"/>
                <a:gd name="T5" fmla="*/ 5 h 9"/>
                <a:gd name="T6" fmla="*/ 17 w 48"/>
                <a:gd name="T7" fmla="*/ 6 h 9"/>
                <a:gd name="T8" fmla="*/ 23 w 48"/>
                <a:gd name="T9" fmla="*/ 7 h 9"/>
                <a:gd name="T10" fmla="*/ 30 w 48"/>
                <a:gd name="T11" fmla="*/ 8 h 9"/>
                <a:gd name="T12" fmla="*/ 36 w 48"/>
                <a:gd name="T13" fmla="*/ 8 h 9"/>
                <a:gd name="T14" fmla="*/ 41 w 48"/>
                <a:gd name="T15" fmla="*/ 9 h 9"/>
                <a:gd name="T16" fmla="*/ 48 w 48"/>
                <a:gd name="T17" fmla="*/ 9 h 9"/>
                <a:gd name="T18" fmla="*/ 48 w 48"/>
                <a:gd name="T19" fmla="*/ 7 h 9"/>
                <a:gd name="T20" fmla="*/ 42 w 48"/>
                <a:gd name="T21" fmla="*/ 6 h 9"/>
                <a:gd name="T22" fmla="*/ 37 w 48"/>
                <a:gd name="T23" fmla="*/ 5 h 9"/>
                <a:gd name="T24" fmla="*/ 30 w 48"/>
                <a:gd name="T25" fmla="*/ 5 h 9"/>
                <a:gd name="T26" fmla="*/ 24 w 48"/>
                <a:gd name="T27" fmla="*/ 4 h 9"/>
                <a:gd name="T28" fmla="*/ 18 w 48"/>
                <a:gd name="T29" fmla="*/ 3 h 9"/>
                <a:gd name="T30" fmla="*/ 12 w 48"/>
                <a:gd name="T31" fmla="*/ 1 h 9"/>
                <a:gd name="T32" fmla="*/ 6 w 48"/>
                <a:gd name="T33" fmla="*/ 1 h 9"/>
                <a:gd name="T34" fmla="*/ 0 w 48"/>
                <a:gd name="T35" fmla="*/ 0 h 9"/>
                <a:gd name="T36" fmla="*/ 0 w 48"/>
                <a:gd name="T3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" h="9">
                  <a:moveTo>
                    <a:pt x="0" y="4"/>
                  </a:moveTo>
                  <a:lnTo>
                    <a:pt x="6" y="5"/>
                  </a:lnTo>
                  <a:lnTo>
                    <a:pt x="11" y="5"/>
                  </a:lnTo>
                  <a:lnTo>
                    <a:pt x="17" y="6"/>
                  </a:lnTo>
                  <a:lnTo>
                    <a:pt x="23" y="7"/>
                  </a:lnTo>
                  <a:lnTo>
                    <a:pt x="30" y="8"/>
                  </a:lnTo>
                  <a:lnTo>
                    <a:pt x="36" y="8"/>
                  </a:lnTo>
                  <a:lnTo>
                    <a:pt x="41" y="9"/>
                  </a:lnTo>
                  <a:lnTo>
                    <a:pt x="48" y="9"/>
                  </a:lnTo>
                  <a:lnTo>
                    <a:pt x="48" y="7"/>
                  </a:lnTo>
                  <a:lnTo>
                    <a:pt x="42" y="6"/>
                  </a:lnTo>
                  <a:lnTo>
                    <a:pt x="37" y="5"/>
                  </a:lnTo>
                  <a:lnTo>
                    <a:pt x="30" y="5"/>
                  </a:lnTo>
                  <a:lnTo>
                    <a:pt x="24" y="4"/>
                  </a:lnTo>
                  <a:lnTo>
                    <a:pt x="18" y="3"/>
                  </a:lnTo>
                  <a:lnTo>
                    <a:pt x="12" y="1"/>
                  </a:lnTo>
                  <a:lnTo>
                    <a:pt x="6" y="1"/>
                  </a:ln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4" name="Freeform 96"/>
            <p:cNvSpPr>
              <a:spLocks/>
            </p:cNvSpPr>
            <p:nvPr/>
          </p:nvSpPr>
          <p:spPr bwMode="auto">
            <a:xfrm flipH="1">
              <a:off x="4581" y="3600"/>
              <a:ext cx="34" cy="17"/>
            </a:xfrm>
            <a:custGeom>
              <a:avLst/>
              <a:gdLst>
                <a:gd name="T0" fmla="*/ 0 w 56"/>
                <a:gd name="T1" fmla="*/ 2 h 25"/>
                <a:gd name="T2" fmla="*/ 7 w 56"/>
                <a:gd name="T3" fmla="*/ 5 h 25"/>
                <a:gd name="T4" fmla="*/ 12 w 56"/>
                <a:gd name="T5" fmla="*/ 9 h 25"/>
                <a:gd name="T6" fmla="*/ 19 w 56"/>
                <a:gd name="T7" fmla="*/ 11 h 25"/>
                <a:gd name="T8" fmla="*/ 26 w 56"/>
                <a:gd name="T9" fmla="*/ 15 h 25"/>
                <a:gd name="T10" fmla="*/ 33 w 56"/>
                <a:gd name="T11" fmla="*/ 17 h 25"/>
                <a:gd name="T12" fmla="*/ 40 w 56"/>
                <a:gd name="T13" fmla="*/ 19 h 25"/>
                <a:gd name="T14" fmla="*/ 48 w 56"/>
                <a:gd name="T15" fmla="*/ 23 h 25"/>
                <a:gd name="T16" fmla="*/ 55 w 56"/>
                <a:gd name="T17" fmla="*/ 25 h 25"/>
                <a:gd name="T18" fmla="*/ 56 w 56"/>
                <a:gd name="T19" fmla="*/ 22 h 25"/>
                <a:gd name="T20" fmla="*/ 49 w 56"/>
                <a:gd name="T21" fmla="*/ 19 h 25"/>
                <a:gd name="T22" fmla="*/ 41 w 56"/>
                <a:gd name="T23" fmla="*/ 17 h 25"/>
                <a:gd name="T24" fmla="*/ 34 w 56"/>
                <a:gd name="T25" fmla="*/ 15 h 25"/>
                <a:gd name="T26" fmla="*/ 27 w 56"/>
                <a:gd name="T27" fmla="*/ 11 h 25"/>
                <a:gd name="T28" fmla="*/ 22 w 56"/>
                <a:gd name="T29" fmla="*/ 9 h 25"/>
                <a:gd name="T30" fmla="*/ 15 w 56"/>
                <a:gd name="T31" fmla="*/ 5 h 25"/>
                <a:gd name="T32" fmla="*/ 8 w 56"/>
                <a:gd name="T33" fmla="*/ 3 h 25"/>
                <a:gd name="T34" fmla="*/ 2 w 56"/>
                <a:gd name="T35" fmla="*/ 0 h 25"/>
                <a:gd name="T36" fmla="*/ 0 w 56"/>
                <a:gd name="T37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25">
                  <a:moveTo>
                    <a:pt x="0" y="2"/>
                  </a:moveTo>
                  <a:lnTo>
                    <a:pt x="7" y="5"/>
                  </a:lnTo>
                  <a:lnTo>
                    <a:pt x="12" y="9"/>
                  </a:lnTo>
                  <a:lnTo>
                    <a:pt x="19" y="11"/>
                  </a:lnTo>
                  <a:lnTo>
                    <a:pt x="26" y="15"/>
                  </a:lnTo>
                  <a:lnTo>
                    <a:pt x="33" y="17"/>
                  </a:lnTo>
                  <a:lnTo>
                    <a:pt x="40" y="19"/>
                  </a:lnTo>
                  <a:lnTo>
                    <a:pt x="48" y="23"/>
                  </a:lnTo>
                  <a:lnTo>
                    <a:pt x="55" y="25"/>
                  </a:lnTo>
                  <a:lnTo>
                    <a:pt x="56" y="22"/>
                  </a:lnTo>
                  <a:lnTo>
                    <a:pt x="49" y="19"/>
                  </a:lnTo>
                  <a:lnTo>
                    <a:pt x="41" y="17"/>
                  </a:lnTo>
                  <a:lnTo>
                    <a:pt x="34" y="15"/>
                  </a:lnTo>
                  <a:lnTo>
                    <a:pt x="27" y="11"/>
                  </a:lnTo>
                  <a:lnTo>
                    <a:pt x="22" y="9"/>
                  </a:lnTo>
                  <a:lnTo>
                    <a:pt x="15" y="5"/>
                  </a:lnTo>
                  <a:lnTo>
                    <a:pt x="8" y="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5" name="Freeform 97"/>
            <p:cNvSpPr>
              <a:spLocks/>
            </p:cNvSpPr>
            <p:nvPr/>
          </p:nvSpPr>
          <p:spPr bwMode="auto">
            <a:xfrm flipH="1">
              <a:off x="4638" y="3566"/>
              <a:ext cx="20" cy="19"/>
            </a:xfrm>
            <a:custGeom>
              <a:avLst/>
              <a:gdLst>
                <a:gd name="T0" fmla="*/ 0 w 35"/>
                <a:gd name="T1" fmla="*/ 2 h 31"/>
                <a:gd name="T2" fmla="*/ 7 w 35"/>
                <a:gd name="T3" fmla="*/ 10 h 31"/>
                <a:gd name="T4" fmla="*/ 15 w 35"/>
                <a:gd name="T5" fmla="*/ 17 h 31"/>
                <a:gd name="T6" fmla="*/ 25 w 35"/>
                <a:gd name="T7" fmla="*/ 24 h 31"/>
                <a:gd name="T8" fmla="*/ 33 w 35"/>
                <a:gd name="T9" fmla="*/ 31 h 31"/>
                <a:gd name="T10" fmla="*/ 35 w 35"/>
                <a:gd name="T11" fmla="*/ 27 h 31"/>
                <a:gd name="T12" fmla="*/ 27 w 35"/>
                <a:gd name="T13" fmla="*/ 22 h 31"/>
                <a:gd name="T14" fmla="*/ 18 w 35"/>
                <a:gd name="T15" fmla="*/ 15 h 31"/>
                <a:gd name="T16" fmla="*/ 10 w 35"/>
                <a:gd name="T17" fmla="*/ 8 h 31"/>
                <a:gd name="T18" fmla="*/ 3 w 35"/>
                <a:gd name="T19" fmla="*/ 0 h 31"/>
                <a:gd name="T20" fmla="*/ 0 w 35"/>
                <a:gd name="T2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31">
                  <a:moveTo>
                    <a:pt x="0" y="2"/>
                  </a:moveTo>
                  <a:lnTo>
                    <a:pt x="7" y="10"/>
                  </a:lnTo>
                  <a:lnTo>
                    <a:pt x="15" y="17"/>
                  </a:lnTo>
                  <a:lnTo>
                    <a:pt x="25" y="24"/>
                  </a:lnTo>
                  <a:lnTo>
                    <a:pt x="33" y="31"/>
                  </a:lnTo>
                  <a:lnTo>
                    <a:pt x="35" y="27"/>
                  </a:lnTo>
                  <a:lnTo>
                    <a:pt x="27" y="22"/>
                  </a:lnTo>
                  <a:lnTo>
                    <a:pt x="18" y="15"/>
                  </a:lnTo>
                  <a:lnTo>
                    <a:pt x="10" y="8"/>
                  </a:ln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6" name="Freeform 98"/>
            <p:cNvSpPr>
              <a:spLocks/>
            </p:cNvSpPr>
            <p:nvPr/>
          </p:nvSpPr>
          <p:spPr bwMode="auto">
            <a:xfrm flipH="1">
              <a:off x="4673" y="3517"/>
              <a:ext cx="19" cy="30"/>
            </a:xfrm>
            <a:custGeom>
              <a:avLst/>
              <a:gdLst>
                <a:gd name="T0" fmla="*/ 0 w 32"/>
                <a:gd name="T1" fmla="*/ 1 h 47"/>
                <a:gd name="T2" fmla="*/ 7 w 32"/>
                <a:gd name="T3" fmla="*/ 13 h 47"/>
                <a:gd name="T4" fmla="*/ 14 w 32"/>
                <a:gd name="T5" fmla="*/ 25 h 47"/>
                <a:gd name="T6" fmla="*/ 22 w 32"/>
                <a:gd name="T7" fmla="*/ 37 h 47"/>
                <a:gd name="T8" fmla="*/ 30 w 32"/>
                <a:gd name="T9" fmla="*/ 47 h 47"/>
                <a:gd name="T10" fmla="*/ 32 w 32"/>
                <a:gd name="T11" fmla="*/ 46 h 47"/>
                <a:gd name="T12" fmla="*/ 24 w 32"/>
                <a:gd name="T13" fmla="*/ 35 h 47"/>
                <a:gd name="T14" fmla="*/ 16 w 32"/>
                <a:gd name="T15" fmla="*/ 23 h 47"/>
                <a:gd name="T16" fmla="*/ 9 w 32"/>
                <a:gd name="T17" fmla="*/ 12 h 47"/>
                <a:gd name="T18" fmla="*/ 3 w 32"/>
                <a:gd name="T19" fmla="*/ 0 h 47"/>
                <a:gd name="T20" fmla="*/ 0 w 32"/>
                <a:gd name="T21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47">
                  <a:moveTo>
                    <a:pt x="0" y="1"/>
                  </a:moveTo>
                  <a:lnTo>
                    <a:pt x="7" y="13"/>
                  </a:lnTo>
                  <a:lnTo>
                    <a:pt x="14" y="25"/>
                  </a:lnTo>
                  <a:lnTo>
                    <a:pt x="22" y="37"/>
                  </a:lnTo>
                  <a:lnTo>
                    <a:pt x="30" y="47"/>
                  </a:lnTo>
                  <a:lnTo>
                    <a:pt x="32" y="46"/>
                  </a:lnTo>
                  <a:lnTo>
                    <a:pt x="24" y="35"/>
                  </a:lnTo>
                  <a:lnTo>
                    <a:pt x="16" y="23"/>
                  </a:lnTo>
                  <a:lnTo>
                    <a:pt x="9" y="12"/>
                  </a:lnTo>
                  <a:lnTo>
                    <a:pt x="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7" name="Freeform 99"/>
            <p:cNvSpPr>
              <a:spLocks/>
            </p:cNvSpPr>
            <p:nvPr/>
          </p:nvSpPr>
          <p:spPr bwMode="auto">
            <a:xfrm flipH="1">
              <a:off x="4701" y="3460"/>
              <a:ext cx="9" cy="32"/>
            </a:xfrm>
            <a:custGeom>
              <a:avLst/>
              <a:gdLst>
                <a:gd name="T0" fmla="*/ 0 w 16"/>
                <a:gd name="T1" fmla="*/ 1 h 48"/>
                <a:gd name="T2" fmla="*/ 2 w 16"/>
                <a:gd name="T3" fmla="*/ 12 h 48"/>
                <a:gd name="T4" fmla="*/ 6 w 16"/>
                <a:gd name="T5" fmla="*/ 25 h 48"/>
                <a:gd name="T6" fmla="*/ 9 w 16"/>
                <a:gd name="T7" fmla="*/ 37 h 48"/>
                <a:gd name="T8" fmla="*/ 14 w 16"/>
                <a:gd name="T9" fmla="*/ 48 h 48"/>
                <a:gd name="T10" fmla="*/ 16 w 16"/>
                <a:gd name="T11" fmla="*/ 47 h 48"/>
                <a:gd name="T12" fmla="*/ 13 w 16"/>
                <a:gd name="T13" fmla="*/ 35 h 48"/>
                <a:gd name="T14" fmla="*/ 9 w 16"/>
                <a:gd name="T15" fmla="*/ 24 h 48"/>
                <a:gd name="T16" fmla="*/ 6 w 16"/>
                <a:gd name="T17" fmla="*/ 11 h 48"/>
                <a:gd name="T18" fmla="*/ 2 w 16"/>
                <a:gd name="T19" fmla="*/ 0 h 48"/>
                <a:gd name="T20" fmla="*/ 0 w 16"/>
                <a:gd name="T21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48">
                  <a:moveTo>
                    <a:pt x="0" y="1"/>
                  </a:moveTo>
                  <a:lnTo>
                    <a:pt x="2" y="12"/>
                  </a:lnTo>
                  <a:lnTo>
                    <a:pt x="6" y="25"/>
                  </a:lnTo>
                  <a:lnTo>
                    <a:pt x="9" y="37"/>
                  </a:lnTo>
                  <a:lnTo>
                    <a:pt x="14" y="48"/>
                  </a:lnTo>
                  <a:lnTo>
                    <a:pt x="16" y="47"/>
                  </a:lnTo>
                  <a:lnTo>
                    <a:pt x="13" y="35"/>
                  </a:lnTo>
                  <a:lnTo>
                    <a:pt x="9" y="24"/>
                  </a:lnTo>
                  <a:lnTo>
                    <a:pt x="6" y="11"/>
                  </a:lnTo>
                  <a:lnTo>
                    <a:pt x="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8" name="Freeform 100"/>
            <p:cNvSpPr>
              <a:spLocks/>
            </p:cNvSpPr>
            <p:nvPr/>
          </p:nvSpPr>
          <p:spPr bwMode="auto">
            <a:xfrm flipH="1">
              <a:off x="4713" y="3394"/>
              <a:ext cx="4" cy="36"/>
            </a:xfrm>
            <a:custGeom>
              <a:avLst/>
              <a:gdLst>
                <a:gd name="T0" fmla="*/ 0 w 7"/>
                <a:gd name="T1" fmla="*/ 0 h 55"/>
                <a:gd name="T2" fmla="*/ 0 w 7"/>
                <a:gd name="T3" fmla="*/ 13 h 55"/>
                <a:gd name="T4" fmla="*/ 2 w 7"/>
                <a:gd name="T5" fmla="*/ 27 h 55"/>
                <a:gd name="T6" fmla="*/ 3 w 7"/>
                <a:gd name="T7" fmla="*/ 41 h 55"/>
                <a:gd name="T8" fmla="*/ 4 w 7"/>
                <a:gd name="T9" fmla="*/ 55 h 55"/>
                <a:gd name="T10" fmla="*/ 7 w 7"/>
                <a:gd name="T11" fmla="*/ 55 h 55"/>
                <a:gd name="T12" fmla="*/ 6 w 7"/>
                <a:gd name="T13" fmla="*/ 41 h 55"/>
                <a:gd name="T14" fmla="*/ 5 w 7"/>
                <a:gd name="T15" fmla="*/ 27 h 55"/>
                <a:gd name="T16" fmla="*/ 4 w 7"/>
                <a:gd name="T17" fmla="*/ 13 h 55"/>
                <a:gd name="T18" fmla="*/ 4 w 7"/>
                <a:gd name="T19" fmla="*/ 0 h 55"/>
                <a:gd name="T20" fmla="*/ 0 w 7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" h="55">
                  <a:moveTo>
                    <a:pt x="0" y="0"/>
                  </a:moveTo>
                  <a:lnTo>
                    <a:pt x="0" y="13"/>
                  </a:lnTo>
                  <a:lnTo>
                    <a:pt x="2" y="27"/>
                  </a:lnTo>
                  <a:lnTo>
                    <a:pt x="3" y="41"/>
                  </a:lnTo>
                  <a:lnTo>
                    <a:pt x="4" y="55"/>
                  </a:lnTo>
                  <a:lnTo>
                    <a:pt x="7" y="55"/>
                  </a:lnTo>
                  <a:lnTo>
                    <a:pt x="6" y="41"/>
                  </a:lnTo>
                  <a:lnTo>
                    <a:pt x="5" y="27"/>
                  </a:lnTo>
                  <a:lnTo>
                    <a:pt x="4" y="13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69" name="Freeform 101"/>
            <p:cNvSpPr>
              <a:spLocks/>
            </p:cNvSpPr>
            <p:nvPr/>
          </p:nvSpPr>
          <p:spPr bwMode="auto">
            <a:xfrm flipH="1">
              <a:off x="4713" y="3335"/>
              <a:ext cx="16" cy="33"/>
            </a:xfrm>
            <a:custGeom>
              <a:avLst/>
              <a:gdLst>
                <a:gd name="T0" fmla="*/ 0 w 27"/>
                <a:gd name="T1" fmla="*/ 2 h 48"/>
                <a:gd name="T2" fmla="*/ 24 w 27"/>
                <a:gd name="T3" fmla="*/ 25 h 48"/>
                <a:gd name="T4" fmla="*/ 24 w 27"/>
                <a:gd name="T5" fmla="*/ 24 h 48"/>
                <a:gd name="T6" fmla="*/ 24 w 27"/>
                <a:gd name="T7" fmla="*/ 25 h 48"/>
                <a:gd name="T8" fmla="*/ 23 w 27"/>
                <a:gd name="T9" fmla="*/ 31 h 48"/>
                <a:gd name="T10" fmla="*/ 22 w 27"/>
                <a:gd name="T11" fmla="*/ 38 h 48"/>
                <a:gd name="T12" fmla="*/ 21 w 27"/>
                <a:gd name="T13" fmla="*/ 48 h 48"/>
                <a:gd name="T14" fmla="*/ 24 w 27"/>
                <a:gd name="T15" fmla="*/ 48 h 48"/>
                <a:gd name="T16" fmla="*/ 25 w 27"/>
                <a:gd name="T17" fmla="*/ 38 h 48"/>
                <a:gd name="T18" fmla="*/ 25 w 27"/>
                <a:gd name="T19" fmla="*/ 31 h 48"/>
                <a:gd name="T20" fmla="*/ 26 w 27"/>
                <a:gd name="T21" fmla="*/ 25 h 48"/>
                <a:gd name="T22" fmla="*/ 26 w 27"/>
                <a:gd name="T23" fmla="*/ 24 h 48"/>
                <a:gd name="T24" fmla="*/ 27 w 27"/>
                <a:gd name="T25" fmla="*/ 23 h 48"/>
                <a:gd name="T26" fmla="*/ 26 w 27"/>
                <a:gd name="T27" fmla="*/ 23 h 48"/>
                <a:gd name="T28" fmla="*/ 2 w 27"/>
                <a:gd name="T29" fmla="*/ 0 h 48"/>
                <a:gd name="T30" fmla="*/ 0 w 27"/>
                <a:gd name="T3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48">
                  <a:moveTo>
                    <a:pt x="0" y="2"/>
                  </a:moveTo>
                  <a:lnTo>
                    <a:pt x="24" y="25"/>
                  </a:lnTo>
                  <a:lnTo>
                    <a:pt x="24" y="24"/>
                  </a:lnTo>
                  <a:lnTo>
                    <a:pt x="24" y="25"/>
                  </a:lnTo>
                  <a:lnTo>
                    <a:pt x="23" y="31"/>
                  </a:lnTo>
                  <a:lnTo>
                    <a:pt x="22" y="38"/>
                  </a:lnTo>
                  <a:lnTo>
                    <a:pt x="21" y="48"/>
                  </a:lnTo>
                  <a:lnTo>
                    <a:pt x="24" y="48"/>
                  </a:lnTo>
                  <a:lnTo>
                    <a:pt x="25" y="38"/>
                  </a:lnTo>
                  <a:lnTo>
                    <a:pt x="25" y="31"/>
                  </a:lnTo>
                  <a:lnTo>
                    <a:pt x="26" y="25"/>
                  </a:lnTo>
                  <a:lnTo>
                    <a:pt x="26" y="24"/>
                  </a:lnTo>
                  <a:lnTo>
                    <a:pt x="27" y="23"/>
                  </a:lnTo>
                  <a:lnTo>
                    <a:pt x="26" y="23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70" name="Freeform 102"/>
            <p:cNvSpPr>
              <a:spLocks/>
            </p:cNvSpPr>
            <p:nvPr/>
          </p:nvSpPr>
          <p:spPr bwMode="auto">
            <a:xfrm flipH="1">
              <a:off x="4745" y="3314"/>
              <a:ext cx="28" cy="22"/>
            </a:xfrm>
            <a:custGeom>
              <a:avLst/>
              <a:gdLst>
                <a:gd name="T0" fmla="*/ 1 w 46"/>
                <a:gd name="T1" fmla="*/ 34 h 34"/>
                <a:gd name="T2" fmla="*/ 7 w 46"/>
                <a:gd name="T3" fmla="*/ 32 h 34"/>
                <a:gd name="T4" fmla="*/ 13 w 46"/>
                <a:gd name="T5" fmla="*/ 28 h 34"/>
                <a:gd name="T6" fmla="*/ 18 w 46"/>
                <a:gd name="T7" fmla="*/ 26 h 34"/>
                <a:gd name="T8" fmla="*/ 23 w 46"/>
                <a:gd name="T9" fmla="*/ 21 h 34"/>
                <a:gd name="T10" fmla="*/ 29 w 46"/>
                <a:gd name="T11" fmla="*/ 18 h 34"/>
                <a:gd name="T12" fmla="*/ 33 w 46"/>
                <a:gd name="T13" fmla="*/ 13 h 34"/>
                <a:gd name="T14" fmla="*/ 37 w 46"/>
                <a:gd name="T15" fmla="*/ 9 h 34"/>
                <a:gd name="T16" fmla="*/ 42 w 46"/>
                <a:gd name="T17" fmla="*/ 3 h 34"/>
                <a:gd name="T18" fmla="*/ 39 w 46"/>
                <a:gd name="T19" fmla="*/ 3 h 34"/>
                <a:gd name="T20" fmla="*/ 44 w 46"/>
                <a:gd name="T21" fmla="*/ 8 h 34"/>
                <a:gd name="T22" fmla="*/ 46 w 46"/>
                <a:gd name="T23" fmla="*/ 5 h 34"/>
                <a:gd name="T24" fmla="*/ 42 w 46"/>
                <a:gd name="T25" fmla="*/ 1 h 34"/>
                <a:gd name="T26" fmla="*/ 40 w 46"/>
                <a:gd name="T27" fmla="*/ 0 h 34"/>
                <a:gd name="T28" fmla="*/ 39 w 46"/>
                <a:gd name="T29" fmla="*/ 1 h 34"/>
                <a:gd name="T30" fmla="*/ 35 w 46"/>
                <a:gd name="T31" fmla="*/ 6 h 34"/>
                <a:gd name="T32" fmla="*/ 31 w 46"/>
                <a:gd name="T33" fmla="*/ 11 h 34"/>
                <a:gd name="T34" fmla="*/ 27 w 46"/>
                <a:gd name="T35" fmla="*/ 16 h 34"/>
                <a:gd name="T36" fmla="*/ 22 w 46"/>
                <a:gd name="T37" fmla="*/ 19 h 34"/>
                <a:gd name="T38" fmla="*/ 16 w 46"/>
                <a:gd name="T39" fmla="*/ 23 h 34"/>
                <a:gd name="T40" fmla="*/ 12 w 46"/>
                <a:gd name="T41" fmla="*/ 26 h 34"/>
                <a:gd name="T42" fmla="*/ 6 w 46"/>
                <a:gd name="T43" fmla="*/ 29 h 34"/>
                <a:gd name="T44" fmla="*/ 0 w 46"/>
                <a:gd name="T45" fmla="*/ 32 h 34"/>
                <a:gd name="T46" fmla="*/ 1 w 46"/>
                <a:gd name="T4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" h="34">
                  <a:moveTo>
                    <a:pt x="1" y="34"/>
                  </a:moveTo>
                  <a:lnTo>
                    <a:pt x="7" y="32"/>
                  </a:lnTo>
                  <a:lnTo>
                    <a:pt x="13" y="28"/>
                  </a:lnTo>
                  <a:lnTo>
                    <a:pt x="18" y="26"/>
                  </a:lnTo>
                  <a:lnTo>
                    <a:pt x="23" y="21"/>
                  </a:lnTo>
                  <a:lnTo>
                    <a:pt x="29" y="18"/>
                  </a:lnTo>
                  <a:lnTo>
                    <a:pt x="33" y="13"/>
                  </a:lnTo>
                  <a:lnTo>
                    <a:pt x="37" y="9"/>
                  </a:lnTo>
                  <a:lnTo>
                    <a:pt x="42" y="3"/>
                  </a:lnTo>
                  <a:lnTo>
                    <a:pt x="39" y="3"/>
                  </a:lnTo>
                  <a:lnTo>
                    <a:pt x="44" y="8"/>
                  </a:lnTo>
                  <a:lnTo>
                    <a:pt x="46" y="5"/>
                  </a:lnTo>
                  <a:lnTo>
                    <a:pt x="42" y="1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5" y="6"/>
                  </a:lnTo>
                  <a:lnTo>
                    <a:pt x="31" y="11"/>
                  </a:lnTo>
                  <a:lnTo>
                    <a:pt x="27" y="16"/>
                  </a:lnTo>
                  <a:lnTo>
                    <a:pt x="22" y="19"/>
                  </a:lnTo>
                  <a:lnTo>
                    <a:pt x="16" y="23"/>
                  </a:lnTo>
                  <a:lnTo>
                    <a:pt x="12" y="26"/>
                  </a:lnTo>
                  <a:lnTo>
                    <a:pt x="6" y="29"/>
                  </a:lnTo>
                  <a:lnTo>
                    <a:pt x="0" y="32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71" name="Freeform 103"/>
            <p:cNvSpPr>
              <a:spLocks/>
            </p:cNvSpPr>
            <p:nvPr/>
          </p:nvSpPr>
          <p:spPr bwMode="auto">
            <a:xfrm flipH="1">
              <a:off x="4792" y="3333"/>
              <a:ext cx="35" cy="7"/>
            </a:xfrm>
            <a:custGeom>
              <a:avLst/>
              <a:gdLst>
                <a:gd name="T0" fmla="*/ 0 w 58"/>
                <a:gd name="T1" fmla="*/ 4 h 12"/>
                <a:gd name="T2" fmla="*/ 1 w 58"/>
                <a:gd name="T3" fmla="*/ 4 h 12"/>
                <a:gd name="T4" fmla="*/ 5 w 58"/>
                <a:gd name="T5" fmla="*/ 5 h 12"/>
                <a:gd name="T6" fmla="*/ 11 w 58"/>
                <a:gd name="T7" fmla="*/ 7 h 12"/>
                <a:gd name="T8" fmla="*/ 18 w 58"/>
                <a:gd name="T9" fmla="*/ 9 h 12"/>
                <a:gd name="T10" fmla="*/ 27 w 58"/>
                <a:gd name="T11" fmla="*/ 11 h 12"/>
                <a:gd name="T12" fmla="*/ 36 w 58"/>
                <a:gd name="T13" fmla="*/ 12 h 12"/>
                <a:gd name="T14" fmla="*/ 46 w 58"/>
                <a:gd name="T15" fmla="*/ 12 h 12"/>
                <a:gd name="T16" fmla="*/ 58 w 58"/>
                <a:gd name="T17" fmla="*/ 12 h 12"/>
                <a:gd name="T18" fmla="*/ 58 w 58"/>
                <a:gd name="T19" fmla="*/ 10 h 12"/>
                <a:gd name="T20" fmla="*/ 46 w 58"/>
                <a:gd name="T21" fmla="*/ 10 h 12"/>
                <a:gd name="T22" fmla="*/ 37 w 58"/>
                <a:gd name="T23" fmla="*/ 9 h 12"/>
                <a:gd name="T24" fmla="*/ 27 w 58"/>
                <a:gd name="T25" fmla="*/ 7 h 12"/>
                <a:gd name="T26" fmla="*/ 19 w 58"/>
                <a:gd name="T27" fmla="*/ 5 h 12"/>
                <a:gd name="T28" fmla="*/ 12 w 58"/>
                <a:gd name="T29" fmla="*/ 4 h 12"/>
                <a:gd name="T30" fmla="*/ 6 w 58"/>
                <a:gd name="T31" fmla="*/ 2 h 12"/>
                <a:gd name="T32" fmla="*/ 3 w 58"/>
                <a:gd name="T33" fmla="*/ 0 h 12"/>
                <a:gd name="T34" fmla="*/ 1 w 58"/>
                <a:gd name="T35" fmla="*/ 0 h 12"/>
                <a:gd name="T36" fmla="*/ 0 w 58"/>
                <a:gd name="T3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8" h="12">
                  <a:moveTo>
                    <a:pt x="0" y="4"/>
                  </a:moveTo>
                  <a:lnTo>
                    <a:pt x="1" y="4"/>
                  </a:lnTo>
                  <a:lnTo>
                    <a:pt x="5" y="5"/>
                  </a:lnTo>
                  <a:lnTo>
                    <a:pt x="11" y="7"/>
                  </a:lnTo>
                  <a:lnTo>
                    <a:pt x="18" y="9"/>
                  </a:lnTo>
                  <a:lnTo>
                    <a:pt x="27" y="11"/>
                  </a:lnTo>
                  <a:lnTo>
                    <a:pt x="36" y="12"/>
                  </a:lnTo>
                  <a:lnTo>
                    <a:pt x="46" y="12"/>
                  </a:lnTo>
                  <a:lnTo>
                    <a:pt x="58" y="12"/>
                  </a:lnTo>
                  <a:lnTo>
                    <a:pt x="58" y="10"/>
                  </a:lnTo>
                  <a:lnTo>
                    <a:pt x="46" y="10"/>
                  </a:lnTo>
                  <a:lnTo>
                    <a:pt x="37" y="9"/>
                  </a:lnTo>
                  <a:lnTo>
                    <a:pt x="27" y="7"/>
                  </a:lnTo>
                  <a:lnTo>
                    <a:pt x="19" y="5"/>
                  </a:lnTo>
                  <a:lnTo>
                    <a:pt x="12" y="4"/>
                  </a:lnTo>
                  <a:lnTo>
                    <a:pt x="6" y="2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B2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72" name="Freeform 104"/>
            <p:cNvSpPr>
              <a:spLocks/>
            </p:cNvSpPr>
            <p:nvPr/>
          </p:nvSpPr>
          <p:spPr bwMode="auto">
            <a:xfrm flipH="1">
              <a:off x="4845" y="4004"/>
              <a:ext cx="26" cy="26"/>
            </a:xfrm>
            <a:custGeom>
              <a:avLst/>
              <a:gdLst>
                <a:gd name="T0" fmla="*/ 3 w 45"/>
                <a:gd name="T1" fmla="*/ 0 h 41"/>
                <a:gd name="T2" fmla="*/ 0 w 45"/>
                <a:gd name="T3" fmla="*/ 30 h 41"/>
                <a:gd name="T4" fmla="*/ 34 w 45"/>
                <a:gd name="T5" fmla="*/ 41 h 41"/>
                <a:gd name="T6" fmla="*/ 45 w 45"/>
                <a:gd name="T7" fmla="*/ 29 h 41"/>
                <a:gd name="T8" fmla="*/ 41 w 45"/>
                <a:gd name="T9" fmla="*/ 8 h 41"/>
                <a:gd name="T10" fmla="*/ 3 w 45"/>
                <a:gd name="T11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41">
                  <a:moveTo>
                    <a:pt x="3" y="0"/>
                  </a:moveTo>
                  <a:lnTo>
                    <a:pt x="0" y="30"/>
                  </a:lnTo>
                  <a:lnTo>
                    <a:pt x="34" y="41"/>
                  </a:lnTo>
                  <a:lnTo>
                    <a:pt x="45" y="29"/>
                  </a:lnTo>
                  <a:lnTo>
                    <a:pt x="41" y="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6B2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58473" name="Freeform 105"/>
            <p:cNvSpPr>
              <a:spLocks/>
            </p:cNvSpPr>
            <p:nvPr/>
          </p:nvSpPr>
          <p:spPr bwMode="auto">
            <a:xfrm flipH="1">
              <a:off x="4850" y="4010"/>
              <a:ext cx="17" cy="14"/>
            </a:xfrm>
            <a:custGeom>
              <a:avLst/>
              <a:gdLst>
                <a:gd name="T0" fmla="*/ 0 w 26"/>
                <a:gd name="T1" fmla="*/ 0 h 20"/>
                <a:gd name="T2" fmla="*/ 0 w 26"/>
                <a:gd name="T3" fmla="*/ 12 h 20"/>
                <a:gd name="T4" fmla="*/ 22 w 26"/>
                <a:gd name="T5" fmla="*/ 20 h 20"/>
                <a:gd name="T6" fmla="*/ 26 w 26"/>
                <a:gd name="T7" fmla="*/ 4 h 20"/>
                <a:gd name="T8" fmla="*/ 25 w 26"/>
                <a:gd name="T9" fmla="*/ 6 h 20"/>
                <a:gd name="T10" fmla="*/ 20 w 26"/>
                <a:gd name="T11" fmla="*/ 11 h 20"/>
                <a:gd name="T12" fmla="*/ 12 w 26"/>
                <a:gd name="T13" fmla="*/ 11 h 20"/>
                <a:gd name="T14" fmla="*/ 0 w 26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0">
                  <a:moveTo>
                    <a:pt x="0" y="0"/>
                  </a:moveTo>
                  <a:lnTo>
                    <a:pt x="0" y="12"/>
                  </a:lnTo>
                  <a:lnTo>
                    <a:pt x="22" y="20"/>
                  </a:lnTo>
                  <a:lnTo>
                    <a:pt x="26" y="4"/>
                  </a:lnTo>
                  <a:lnTo>
                    <a:pt x="25" y="6"/>
                  </a:lnTo>
                  <a:lnTo>
                    <a:pt x="20" y="11"/>
                  </a:lnTo>
                  <a:lnTo>
                    <a:pt x="12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EF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85661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404813"/>
            <a:ext cx="8229600" cy="1371600"/>
          </a:xfrm>
        </p:spPr>
        <p:txBody>
          <a:bodyPr/>
          <a:lstStyle/>
          <a:p>
            <a:pPr algn="ctr"/>
            <a:r>
              <a:rPr lang="ru-RU" altLang="ru-RU" sz="2800" b="1" i="1">
                <a:solidFill>
                  <a:schemeClr val="bg2"/>
                </a:solidFill>
              </a:rPr>
              <a:t>Выявление затруднений </a:t>
            </a:r>
            <a:br>
              <a:rPr lang="ru-RU" altLang="ru-RU" sz="2800" b="1" i="1">
                <a:solidFill>
                  <a:schemeClr val="bg2"/>
                </a:solidFill>
              </a:rPr>
            </a:br>
            <a:r>
              <a:rPr lang="ru-RU" altLang="ru-RU" sz="2800" b="1" i="1">
                <a:solidFill>
                  <a:schemeClr val="bg2"/>
                </a:solidFill>
              </a:rPr>
              <a:t>в педагогический практике и их предупреждение в дальнейшей работе</a:t>
            </a:r>
            <a:r>
              <a:rPr lang="ru-RU" altLang="ru-RU" sz="2800">
                <a:solidFill>
                  <a:schemeClr val="bg2"/>
                </a:solidFill>
              </a:rPr>
              <a:t/>
            </a:r>
            <a:br>
              <a:rPr lang="ru-RU" altLang="ru-RU" sz="2800">
                <a:solidFill>
                  <a:schemeClr val="bg2"/>
                </a:solidFill>
              </a:rPr>
            </a:br>
            <a:endParaRPr lang="ru-RU" altLang="ru-RU" sz="2800">
              <a:solidFill>
                <a:schemeClr val="bg2"/>
              </a:solidFill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47858" y="1628779"/>
            <a:ext cx="8362951" cy="4968875"/>
          </a:xfrm>
        </p:spPr>
        <p:txBody>
          <a:bodyPr/>
          <a:lstStyle/>
          <a:p>
            <a:pPr marL="381000" indent="-381000">
              <a:lnSpc>
                <a:spcPct val="80000"/>
              </a:lnSpc>
              <a:buNone/>
            </a:pPr>
            <a:r>
              <a:rPr lang="ru-RU" altLang="ru-RU" sz="1800" b="1" i="1">
                <a:solidFill>
                  <a:schemeClr val="bg2"/>
                </a:solidFill>
              </a:rPr>
              <a:t>1. Знание учителем теоретических основ преподаваемого предмета</a:t>
            </a:r>
            <a:r>
              <a:rPr lang="ru-RU" altLang="ru-RU" sz="1800" i="1">
                <a:solidFill>
                  <a:schemeClr val="bg2"/>
                </a:solidFill>
              </a:rPr>
              <a:t>.</a:t>
            </a:r>
          </a:p>
          <a:p>
            <a:pPr marL="381000" indent="-381000">
              <a:lnSpc>
                <a:spcPct val="80000"/>
              </a:lnSpc>
              <a:buNone/>
            </a:pPr>
            <a:endParaRPr lang="ru-RU" altLang="ru-RU" sz="1800" b="1" i="1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None/>
            </a:pPr>
            <a:r>
              <a:rPr lang="ru-RU" altLang="ru-RU" sz="1800" b="1" i="1">
                <a:solidFill>
                  <a:schemeClr val="bg2"/>
                </a:solidFill>
              </a:rPr>
              <a:t>2. Владеет ли учитель методикой преподавания предмета:       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организация личного труда на уроке;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организация труда учащихся ;</a:t>
            </a:r>
            <a:endParaRPr lang="ru-RU" altLang="ru-RU" sz="1800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целесообразность постановки цели на уроке;</a:t>
            </a:r>
            <a:endParaRPr lang="ru-RU" altLang="ru-RU" sz="1800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соответствие содержания и приемов обучения цели урока;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логическая стройность урока;</a:t>
            </a:r>
            <a:endParaRPr lang="ru-RU" altLang="ru-RU" sz="1800" b="1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Blip>
                <a:blip r:embed="rId2"/>
              </a:buBlip>
            </a:pPr>
            <a:r>
              <a:rPr lang="ru-RU" altLang="ru-RU" sz="1800" i="1">
                <a:solidFill>
                  <a:schemeClr val="bg2"/>
                </a:solidFill>
              </a:rPr>
              <a:t>  организация самостоятельной работы </a:t>
            </a:r>
            <a:br>
              <a:rPr lang="ru-RU" altLang="ru-RU" sz="1800" i="1">
                <a:solidFill>
                  <a:schemeClr val="bg2"/>
                </a:solidFill>
              </a:rPr>
            </a:br>
            <a:r>
              <a:rPr lang="ru-RU" altLang="ru-RU" sz="1800" i="1">
                <a:solidFill>
                  <a:schemeClr val="bg2"/>
                </a:solidFill>
              </a:rPr>
              <a:t>учащихся на уроке.</a:t>
            </a:r>
          </a:p>
          <a:p>
            <a:pPr marL="381000" indent="-381000">
              <a:lnSpc>
                <a:spcPct val="80000"/>
              </a:lnSpc>
              <a:buNone/>
            </a:pPr>
            <a:endParaRPr lang="ru-RU" altLang="ru-RU" sz="1800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None/>
            </a:pPr>
            <a:r>
              <a:rPr lang="ru-RU" altLang="ru-RU" sz="1800" b="1">
                <a:solidFill>
                  <a:schemeClr val="bg2"/>
                </a:solidFill>
              </a:rPr>
              <a:t>3.</a:t>
            </a:r>
            <a:r>
              <a:rPr lang="ru-RU" altLang="ru-RU" sz="1800">
                <a:solidFill>
                  <a:schemeClr val="bg2"/>
                </a:solidFill>
              </a:rPr>
              <a:t> </a:t>
            </a:r>
            <a:r>
              <a:rPr lang="ru-RU" altLang="ru-RU" sz="1800" b="1" i="1">
                <a:solidFill>
                  <a:schemeClr val="bg2"/>
                </a:solidFill>
              </a:rPr>
              <a:t>Использует ли учитель и насколько </a:t>
            </a:r>
            <a:br>
              <a:rPr lang="ru-RU" altLang="ru-RU" sz="1800" b="1" i="1">
                <a:solidFill>
                  <a:schemeClr val="bg2"/>
                </a:solidFill>
              </a:rPr>
            </a:br>
            <a:r>
              <a:rPr lang="ru-RU" altLang="ru-RU" sz="1800" b="1" i="1">
                <a:solidFill>
                  <a:schemeClr val="bg2"/>
                </a:solidFill>
              </a:rPr>
              <a:t>эффективно активные формы обучения?</a:t>
            </a:r>
          </a:p>
          <a:p>
            <a:pPr marL="381000" indent="-381000">
              <a:lnSpc>
                <a:spcPct val="80000"/>
              </a:lnSpc>
              <a:buNone/>
            </a:pPr>
            <a:endParaRPr lang="ru-RU" altLang="ru-RU" sz="1800">
              <a:solidFill>
                <a:schemeClr val="bg2"/>
              </a:solidFill>
            </a:endParaRPr>
          </a:p>
          <a:p>
            <a:pPr marL="381000" indent="-381000">
              <a:lnSpc>
                <a:spcPct val="80000"/>
              </a:lnSpc>
              <a:buNone/>
            </a:pPr>
            <a:r>
              <a:rPr lang="ru-RU" altLang="ru-RU" sz="1800">
                <a:solidFill>
                  <a:schemeClr val="bg2"/>
                </a:solidFill>
              </a:rPr>
              <a:t>4. </a:t>
            </a:r>
            <a:r>
              <a:rPr lang="ru-RU" altLang="ru-RU" sz="1800" b="1" i="1">
                <a:solidFill>
                  <a:schemeClr val="bg2"/>
                </a:solidFill>
              </a:rPr>
              <a:t>Умение активизировать </a:t>
            </a:r>
            <a:br>
              <a:rPr lang="ru-RU" altLang="ru-RU" sz="1800" b="1" i="1">
                <a:solidFill>
                  <a:schemeClr val="bg2"/>
                </a:solidFill>
              </a:rPr>
            </a:br>
            <a:r>
              <a:rPr lang="ru-RU" altLang="ru-RU" sz="1800" b="1" i="1">
                <a:solidFill>
                  <a:schemeClr val="bg2"/>
                </a:solidFill>
              </a:rPr>
              <a:t>учебно-познавательную деятельность </a:t>
            </a:r>
            <a:br>
              <a:rPr lang="ru-RU" altLang="ru-RU" sz="1800" b="1" i="1">
                <a:solidFill>
                  <a:schemeClr val="bg2"/>
                </a:solidFill>
              </a:rPr>
            </a:br>
            <a:r>
              <a:rPr lang="ru-RU" altLang="ru-RU" sz="1800" b="1" i="1">
                <a:solidFill>
                  <a:schemeClr val="bg2"/>
                </a:solidFill>
              </a:rPr>
              <a:t>учащихся</a:t>
            </a:r>
            <a:r>
              <a:rPr lang="ru-RU" altLang="ru-RU" sz="1800" b="1" i="1"/>
              <a:t>.</a:t>
            </a:r>
          </a:p>
        </p:txBody>
      </p:sp>
      <p:pic>
        <p:nvPicPr>
          <p:cNvPr id="56324" name="Picture 4" descr="j034335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98" y="3789363"/>
            <a:ext cx="2822575" cy="27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1589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3257"/>
            <a:ext cx="12302836" cy="68247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907977" y="274645"/>
            <a:ext cx="93854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4800" b="1" kern="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rPr>
              <a:t>Учитель рождается от учителя</a:t>
            </a:r>
            <a:endParaRPr lang="ru-RU" kern="0" dirty="0" smtClean="0">
              <a:solidFill>
                <a:srgbClr val="0070C0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832" y="952302"/>
            <a:ext cx="2060269" cy="195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421083" y="1131799"/>
            <a:ext cx="927858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prstClr val="black"/>
                </a:solidFill>
              </a:rPr>
              <a:t>"Со мной работали десятки молодых педагогов</a:t>
            </a:r>
          </a:p>
          <a:p>
            <a:r>
              <a:rPr lang="ru-RU" sz="3600" b="1" dirty="0">
                <a:solidFill>
                  <a:prstClr val="black"/>
                </a:solidFill>
              </a:rPr>
              <a:t>   </a:t>
            </a:r>
            <a:r>
              <a:rPr lang="ru-RU" sz="3600" b="1" dirty="0" smtClean="0">
                <a:solidFill>
                  <a:prstClr val="black"/>
                </a:solidFill>
              </a:rPr>
              <a:t>Я </a:t>
            </a:r>
            <a:r>
              <a:rPr lang="ru-RU" sz="3600" b="1" dirty="0">
                <a:solidFill>
                  <a:prstClr val="black"/>
                </a:solidFill>
              </a:rPr>
              <a:t>убедился, что как бы человек </a:t>
            </a:r>
            <a:r>
              <a:rPr lang="ru-RU" sz="3600" b="1" dirty="0" smtClean="0">
                <a:solidFill>
                  <a:prstClr val="black"/>
                </a:solidFill>
              </a:rPr>
              <a:t>успешно </a:t>
            </a:r>
          </a:p>
          <a:p>
            <a:r>
              <a:rPr lang="ru-RU" sz="3600" b="1" dirty="0" smtClean="0">
                <a:solidFill>
                  <a:prstClr val="black"/>
                </a:solidFill>
              </a:rPr>
              <a:t>   не кончил педагогический вуз, как бы он не был талантлив, </a:t>
            </a:r>
          </a:p>
          <a:p>
            <a:r>
              <a:rPr lang="ru-RU" sz="3600" b="1" dirty="0" smtClean="0">
                <a:solidFill>
                  <a:prstClr val="black"/>
                </a:solidFill>
              </a:rPr>
              <a:t> а </a:t>
            </a:r>
            <a:r>
              <a:rPr lang="ru-RU" sz="3600" b="1" dirty="0">
                <a:solidFill>
                  <a:prstClr val="black"/>
                </a:solidFill>
              </a:rPr>
              <a:t>если не будет учиться на опыте, никогда не будет хорошим педагогом, </a:t>
            </a:r>
            <a:endParaRPr lang="ru-RU" sz="3600" b="1" dirty="0" smtClean="0">
              <a:solidFill>
                <a:prstClr val="black"/>
              </a:solidFill>
            </a:endParaRPr>
          </a:p>
          <a:p>
            <a:r>
              <a:rPr lang="ru-RU" sz="3600" b="1" dirty="0" smtClean="0">
                <a:solidFill>
                  <a:prstClr val="black"/>
                </a:solidFill>
              </a:rPr>
              <a:t> </a:t>
            </a:r>
            <a:r>
              <a:rPr lang="ru-RU" sz="3600" b="1" dirty="0">
                <a:solidFill>
                  <a:prstClr val="black"/>
                </a:solidFill>
              </a:rPr>
              <a:t>я сам учился у более старых педагогов…"</a:t>
            </a:r>
          </a:p>
          <a:p>
            <a:r>
              <a:rPr lang="ru-RU" sz="3600" b="1" dirty="0">
                <a:solidFill>
                  <a:prstClr val="black"/>
                </a:solidFill>
              </a:rPr>
              <a:t>                                                      </a:t>
            </a:r>
            <a:r>
              <a:rPr lang="ru-RU" sz="3600" b="1" dirty="0" smtClean="0">
                <a:solidFill>
                  <a:prstClr val="black"/>
                </a:solidFill>
              </a:rPr>
              <a:t>А.С</a:t>
            </a:r>
            <a:r>
              <a:rPr lang="ru-RU" sz="3600" b="1" dirty="0">
                <a:solidFill>
                  <a:prstClr val="black"/>
                </a:solidFill>
              </a:rPr>
              <a:t>. Макаренко</a:t>
            </a:r>
          </a:p>
        </p:txBody>
      </p:sp>
    </p:spTree>
    <p:extLst>
      <p:ext uri="{BB962C8B-B14F-4D97-AF65-F5344CB8AC3E}">
        <p14:creationId xmlns:p14="http://schemas.microsoft.com/office/powerpoint/2010/main" val="302970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4000" b="1" i="1">
                <a:solidFill>
                  <a:schemeClr val="bg2"/>
                </a:solidFill>
              </a:rPr>
              <a:t>Декабрь</a:t>
            </a:r>
            <a:r>
              <a:rPr lang="ru-RU" altLang="ru-RU" sz="4000"/>
              <a:t/>
            </a:r>
            <a:br>
              <a:rPr lang="ru-RU" altLang="ru-RU" sz="4000"/>
            </a:br>
            <a:endParaRPr lang="ru-RU" altLang="ru-RU" sz="400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92316" y="1196975"/>
            <a:ext cx="6130925" cy="4814888"/>
          </a:xfrm>
        </p:spPr>
        <p:txBody>
          <a:bodyPr/>
          <a:lstStyle/>
          <a:p>
            <a:pPr marL="266700" indent="-26670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1. Роль нетрадиционных уроков и </a:t>
            </a:r>
            <a:br>
              <a:rPr lang="ru-RU" altLang="ru-RU" sz="2000" b="1">
                <a:solidFill>
                  <a:schemeClr val="bg2"/>
                </a:solidFill>
              </a:rPr>
            </a:br>
            <a:r>
              <a:rPr lang="ru-RU" altLang="ru-RU" sz="2000" b="1">
                <a:solidFill>
                  <a:schemeClr val="bg2"/>
                </a:solidFill>
              </a:rPr>
              <a:t>приемов в обучении, развитии </a:t>
            </a:r>
            <a:br>
              <a:rPr lang="ru-RU" altLang="ru-RU" sz="2000" b="1">
                <a:solidFill>
                  <a:schemeClr val="bg2"/>
                </a:solidFill>
              </a:rPr>
            </a:br>
            <a:r>
              <a:rPr lang="ru-RU" altLang="ru-RU" sz="2000" b="1">
                <a:solidFill>
                  <a:schemeClr val="bg2"/>
                </a:solidFill>
              </a:rPr>
              <a:t>учащихся.</a:t>
            </a:r>
          </a:p>
          <a:p>
            <a:pPr marL="266700" indent="-266700">
              <a:lnSpc>
                <a:spcPct val="80000"/>
              </a:lnSpc>
              <a:buNone/>
            </a:pPr>
            <a:endParaRPr lang="ru-RU" altLang="ru-RU" sz="2000" b="1">
              <a:solidFill>
                <a:schemeClr val="bg2"/>
              </a:solidFill>
            </a:endParaRPr>
          </a:p>
          <a:p>
            <a:pPr marL="266700" indent="-26670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2. Методические разработки для </a:t>
            </a:r>
            <a:br>
              <a:rPr lang="ru-RU" altLang="ru-RU" sz="2000" b="1">
                <a:solidFill>
                  <a:schemeClr val="bg2"/>
                </a:solidFill>
              </a:rPr>
            </a:br>
            <a:r>
              <a:rPr lang="ru-RU" altLang="ru-RU" sz="2000" b="1">
                <a:solidFill>
                  <a:schemeClr val="bg2"/>
                </a:solidFill>
              </a:rPr>
              <a:t>учителя:</a:t>
            </a:r>
          </a:p>
          <a:p>
            <a:pPr marL="266700" indent="-266700">
              <a:lnSpc>
                <a:spcPct val="80000"/>
              </a:lnSpc>
              <a:buBlip>
                <a:blip r:embed="rId2"/>
              </a:buBlip>
            </a:pPr>
            <a:r>
              <a:rPr lang="ru-RU" altLang="ru-RU" sz="2000">
                <a:solidFill>
                  <a:schemeClr val="bg2"/>
                </a:solidFill>
              </a:rPr>
              <a:t>Систематизация нестандартных уроков;</a:t>
            </a:r>
          </a:p>
          <a:p>
            <a:pPr marL="266700" indent="-266700">
              <a:lnSpc>
                <a:spcPct val="80000"/>
              </a:lnSpc>
              <a:buBlip>
                <a:blip r:embed="rId2"/>
              </a:buBlip>
            </a:pPr>
            <a:r>
              <a:rPr lang="ru-RU" altLang="ru-RU" sz="2000">
                <a:solidFill>
                  <a:schemeClr val="bg2"/>
                </a:solidFill>
              </a:rPr>
              <a:t>25 способов организации работы учащихся с текстом учебника;</a:t>
            </a:r>
          </a:p>
          <a:p>
            <a:pPr marL="266700" indent="-266700">
              <a:lnSpc>
                <a:spcPct val="80000"/>
              </a:lnSpc>
              <a:buBlip>
                <a:blip r:embed="rId2"/>
              </a:buBlip>
            </a:pPr>
            <a:r>
              <a:rPr lang="ru-RU" altLang="ru-RU" sz="2000">
                <a:solidFill>
                  <a:schemeClr val="bg2"/>
                </a:solidFill>
              </a:rPr>
              <a:t>Урок-лекция (проблемная лекция, лекция </a:t>
            </a:r>
            <a:br>
              <a:rPr lang="ru-RU" altLang="ru-RU" sz="2000">
                <a:solidFill>
                  <a:schemeClr val="bg2"/>
                </a:solidFill>
              </a:rPr>
            </a:br>
            <a:r>
              <a:rPr lang="ru-RU" altLang="ru-RU" sz="2000">
                <a:solidFill>
                  <a:schemeClr val="bg2"/>
                </a:solidFill>
              </a:rPr>
              <a:t>вдвоем, лекция-диалог, лекция-провокация) и целесообразность, условия его эффективного проведения.</a:t>
            </a:r>
          </a:p>
          <a:p>
            <a:pPr marL="266700" indent="-266700">
              <a:lnSpc>
                <a:spcPct val="80000"/>
              </a:lnSpc>
              <a:buNone/>
            </a:pPr>
            <a:endParaRPr lang="ru-RU" altLang="ru-RU" sz="2000">
              <a:solidFill>
                <a:schemeClr val="bg2"/>
              </a:solidFill>
            </a:endParaRPr>
          </a:p>
          <a:p>
            <a:pPr marL="266700" indent="-266700">
              <a:lnSpc>
                <a:spcPct val="80000"/>
              </a:lnSpc>
              <a:buNone/>
            </a:pPr>
            <a:r>
              <a:rPr lang="ru-RU" altLang="ru-RU" sz="2000" b="1">
                <a:solidFill>
                  <a:schemeClr val="bg2"/>
                </a:solidFill>
              </a:rPr>
              <a:t>3.	Дискуссия «Как обеспечить дисциплину </a:t>
            </a:r>
            <a:br>
              <a:rPr lang="ru-RU" altLang="ru-RU" sz="2000" b="1">
                <a:solidFill>
                  <a:schemeClr val="bg2"/>
                </a:solidFill>
              </a:rPr>
            </a:br>
            <a:r>
              <a:rPr lang="ru-RU" altLang="ru-RU" sz="2000" b="1">
                <a:solidFill>
                  <a:schemeClr val="bg2"/>
                </a:solidFill>
              </a:rPr>
              <a:t>на уроке».</a:t>
            </a:r>
          </a:p>
        </p:txBody>
      </p:sp>
      <p:pic>
        <p:nvPicPr>
          <p:cNvPr id="60427" name="Picture 11" descr="j034336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7" y="692151"/>
            <a:ext cx="2755900" cy="248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j034334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4" y="4005278"/>
            <a:ext cx="2763837" cy="2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31493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2313" y="620713"/>
            <a:ext cx="8229600" cy="595312"/>
          </a:xfrm>
        </p:spPr>
        <p:txBody>
          <a:bodyPr/>
          <a:lstStyle/>
          <a:p>
            <a:pPr algn="ctr"/>
            <a:r>
              <a:rPr lang="ru-RU" altLang="ru-RU" sz="4000" b="1" i="1">
                <a:solidFill>
                  <a:schemeClr val="bg2"/>
                </a:solidFill>
              </a:rPr>
              <a:t>Январь</a:t>
            </a:r>
            <a:r>
              <a:rPr lang="ru-RU" altLang="ru-RU" sz="4000" i="1">
                <a:solidFill>
                  <a:schemeClr val="bg2"/>
                </a:solidFill>
              </a:rPr>
              <a:t/>
            </a:r>
            <a:br>
              <a:rPr lang="ru-RU" altLang="ru-RU" sz="4000" i="1">
                <a:solidFill>
                  <a:schemeClr val="bg2"/>
                </a:solidFill>
              </a:rPr>
            </a:br>
            <a:endParaRPr lang="ru-RU" altLang="ru-RU" sz="4000" i="1">
              <a:solidFill>
                <a:schemeClr val="bg2"/>
              </a:solidFill>
            </a:endParaRP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125538"/>
            <a:ext cx="8229600" cy="547211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ru-RU" altLang="ru-RU" sz="2400" b="1"/>
              <a:t>1. Психолого-педагогические условия для реализации личностно ориентированного обучения.</a:t>
            </a:r>
          </a:p>
          <a:p>
            <a:pPr marL="0" indent="0">
              <a:lnSpc>
                <a:spcPct val="90000"/>
              </a:lnSpc>
              <a:buNone/>
            </a:pPr>
            <a:endParaRPr lang="ru-RU" altLang="ru-RU" sz="2400"/>
          </a:p>
          <a:p>
            <a:pPr marL="0" indent="0">
              <a:lnSpc>
                <a:spcPct val="90000"/>
              </a:lnSpc>
              <a:buNone/>
            </a:pPr>
            <a:r>
              <a:rPr lang="ru-RU" altLang="ru-RU" sz="2400" b="1"/>
              <a:t>2. Методические разработки, предлагаемые молодому учителю:</a:t>
            </a:r>
          </a:p>
          <a:p>
            <a:pPr marL="0" indent="0">
              <a:lnSpc>
                <a:spcPct val="90000"/>
              </a:lnSpc>
              <a:buBlip>
                <a:blip r:embed="rId2"/>
              </a:buBlip>
            </a:pPr>
            <a:r>
              <a:rPr lang="ru-RU" altLang="ru-RU" sz="2400"/>
              <a:t>  </a:t>
            </a:r>
            <a:r>
              <a:rPr lang="ru-RU" altLang="ru-RU" sz="2400" i="1"/>
              <a:t>карта экспертной оценки личностно ориентированного потенциала урока;</a:t>
            </a:r>
          </a:p>
          <a:p>
            <a:pPr marL="0" indent="0">
              <a:lnSpc>
                <a:spcPct val="90000"/>
              </a:lnSpc>
              <a:buBlip>
                <a:blip r:embed="rId2"/>
              </a:buBlip>
            </a:pPr>
            <a:r>
              <a:rPr lang="ru-RU" altLang="ru-RU" sz="2400" i="1"/>
              <a:t>  критерии личностно </a:t>
            </a:r>
            <a:br>
              <a:rPr lang="ru-RU" altLang="ru-RU" sz="2400" i="1"/>
            </a:br>
            <a:r>
              <a:rPr lang="ru-RU" altLang="ru-RU" sz="2400" i="1"/>
              <a:t>ориентированного урока.</a:t>
            </a:r>
          </a:p>
          <a:p>
            <a:pPr marL="0" indent="0">
              <a:lnSpc>
                <a:spcPct val="90000"/>
              </a:lnSpc>
              <a:buNone/>
            </a:pPr>
            <a:endParaRPr lang="ru-RU" altLang="ru-RU" sz="2400" i="1"/>
          </a:p>
          <a:p>
            <a:pPr marL="0" indent="0">
              <a:lnSpc>
                <a:spcPct val="90000"/>
              </a:lnSpc>
              <a:buNone/>
            </a:pPr>
            <a:r>
              <a:rPr lang="ru-RU" altLang="ru-RU" sz="2400" b="1"/>
              <a:t>3. Дискуссия «Трудная ситуация </a:t>
            </a:r>
            <a:br>
              <a:rPr lang="ru-RU" altLang="ru-RU" sz="2400" b="1"/>
            </a:br>
            <a:r>
              <a:rPr lang="ru-RU" altLang="ru-RU" sz="2400" b="1"/>
              <a:t>на уроке и ваш выход из нее».</a:t>
            </a:r>
          </a:p>
        </p:txBody>
      </p:sp>
      <p:grpSp>
        <p:nvGrpSpPr>
          <p:cNvPr id="66687" name="Group 127"/>
          <p:cNvGrpSpPr>
            <a:grpSpLocks/>
          </p:cNvGrpSpPr>
          <p:nvPr/>
        </p:nvGrpSpPr>
        <p:grpSpPr bwMode="auto">
          <a:xfrm>
            <a:off x="7751765" y="2781300"/>
            <a:ext cx="2592387" cy="3913188"/>
            <a:chOff x="3923" y="1752"/>
            <a:chExt cx="1633" cy="2465"/>
          </a:xfrm>
        </p:grpSpPr>
        <p:sp>
          <p:nvSpPr>
            <p:cNvPr id="66566" name="AutoShape 6"/>
            <p:cNvSpPr>
              <a:spLocks noChangeAspect="1" noChangeArrowheads="1" noTextEdit="1"/>
            </p:cNvSpPr>
            <p:nvPr/>
          </p:nvSpPr>
          <p:spPr bwMode="auto">
            <a:xfrm>
              <a:off x="3923" y="2748"/>
              <a:ext cx="1633" cy="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69" name="Freeform 9"/>
            <p:cNvSpPr>
              <a:spLocks/>
            </p:cNvSpPr>
            <p:nvPr/>
          </p:nvSpPr>
          <p:spPr bwMode="auto">
            <a:xfrm>
              <a:off x="4226" y="2753"/>
              <a:ext cx="1265" cy="1352"/>
            </a:xfrm>
            <a:custGeom>
              <a:avLst/>
              <a:gdLst>
                <a:gd name="T0" fmla="*/ 848 w 860"/>
                <a:gd name="T1" fmla="*/ 14 h 1016"/>
                <a:gd name="T2" fmla="*/ 0 w 860"/>
                <a:gd name="T3" fmla="*/ 0 h 1016"/>
                <a:gd name="T4" fmla="*/ 0 w 860"/>
                <a:gd name="T5" fmla="*/ 102 h 1016"/>
                <a:gd name="T6" fmla="*/ 0 w 860"/>
                <a:gd name="T7" fmla="*/ 102 h 1016"/>
                <a:gd name="T8" fmla="*/ 70 w 860"/>
                <a:gd name="T9" fmla="*/ 140 h 1016"/>
                <a:gd name="T10" fmla="*/ 138 w 860"/>
                <a:gd name="T11" fmla="*/ 182 h 1016"/>
                <a:gd name="T12" fmla="*/ 204 w 860"/>
                <a:gd name="T13" fmla="*/ 224 h 1016"/>
                <a:gd name="T14" fmla="*/ 270 w 860"/>
                <a:gd name="T15" fmla="*/ 270 h 1016"/>
                <a:gd name="T16" fmla="*/ 334 w 860"/>
                <a:gd name="T17" fmla="*/ 318 h 1016"/>
                <a:gd name="T18" fmla="*/ 396 w 860"/>
                <a:gd name="T19" fmla="*/ 368 h 1016"/>
                <a:gd name="T20" fmla="*/ 454 w 860"/>
                <a:gd name="T21" fmla="*/ 420 h 1016"/>
                <a:gd name="T22" fmla="*/ 510 w 860"/>
                <a:gd name="T23" fmla="*/ 476 h 1016"/>
                <a:gd name="T24" fmla="*/ 562 w 860"/>
                <a:gd name="T25" fmla="*/ 534 h 1016"/>
                <a:gd name="T26" fmla="*/ 586 w 860"/>
                <a:gd name="T27" fmla="*/ 564 h 1016"/>
                <a:gd name="T28" fmla="*/ 608 w 860"/>
                <a:gd name="T29" fmla="*/ 594 h 1016"/>
                <a:gd name="T30" fmla="*/ 632 w 860"/>
                <a:gd name="T31" fmla="*/ 626 h 1016"/>
                <a:gd name="T32" fmla="*/ 652 w 860"/>
                <a:gd name="T33" fmla="*/ 658 h 1016"/>
                <a:gd name="T34" fmla="*/ 672 w 860"/>
                <a:gd name="T35" fmla="*/ 690 h 1016"/>
                <a:gd name="T36" fmla="*/ 690 w 860"/>
                <a:gd name="T37" fmla="*/ 724 h 1016"/>
                <a:gd name="T38" fmla="*/ 708 w 860"/>
                <a:gd name="T39" fmla="*/ 758 h 1016"/>
                <a:gd name="T40" fmla="*/ 724 w 860"/>
                <a:gd name="T41" fmla="*/ 792 h 1016"/>
                <a:gd name="T42" fmla="*/ 738 w 860"/>
                <a:gd name="T43" fmla="*/ 828 h 1016"/>
                <a:gd name="T44" fmla="*/ 752 w 860"/>
                <a:gd name="T45" fmla="*/ 864 h 1016"/>
                <a:gd name="T46" fmla="*/ 764 w 860"/>
                <a:gd name="T47" fmla="*/ 902 h 1016"/>
                <a:gd name="T48" fmla="*/ 774 w 860"/>
                <a:gd name="T49" fmla="*/ 940 h 1016"/>
                <a:gd name="T50" fmla="*/ 782 w 860"/>
                <a:gd name="T51" fmla="*/ 978 h 1016"/>
                <a:gd name="T52" fmla="*/ 788 w 860"/>
                <a:gd name="T53" fmla="*/ 1016 h 1016"/>
                <a:gd name="T54" fmla="*/ 860 w 860"/>
                <a:gd name="T55" fmla="*/ 1014 h 1016"/>
                <a:gd name="T56" fmla="*/ 848 w 860"/>
                <a:gd name="T57" fmla="*/ 14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0" h="1016">
                  <a:moveTo>
                    <a:pt x="848" y="14"/>
                  </a:moveTo>
                  <a:lnTo>
                    <a:pt x="0" y="0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70" y="140"/>
                  </a:lnTo>
                  <a:lnTo>
                    <a:pt x="138" y="182"/>
                  </a:lnTo>
                  <a:lnTo>
                    <a:pt x="204" y="224"/>
                  </a:lnTo>
                  <a:lnTo>
                    <a:pt x="270" y="270"/>
                  </a:lnTo>
                  <a:lnTo>
                    <a:pt x="334" y="318"/>
                  </a:lnTo>
                  <a:lnTo>
                    <a:pt x="396" y="368"/>
                  </a:lnTo>
                  <a:lnTo>
                    <a:pt x="454" y="420"/>
                  </a:lnTo>
                  <a:lnTo>
                    <a:pt x="510" y="476"/>
                  </a:lnTo>
                  <a:lnTo>
                    <a:pt x="562" y="534"/>
                  </a:lnTo>
                  <a:lnTo>
                    <a:pt x="586" y="564"/>
                  </a:lnTo>
                  <a:lnTo>
                    <a:pt x="608" y="594"/>
                  </a:lnTo>
                  <a:lnTo>
                    <a:pt x="632" y="626"/>
                  </a:lnTo>
                  <a:lnTo>
                    <a:pt x="652" y="658"/>
                  </a:lnTo>
                  <a:lnTo>
                    <a:pt x="672" y="690"/>
                  </a:lnTo>
                  <a:lnTo>
                    <a:pt x="690" y="724"/>
                  </a:lnTo>
                  <a:lnTo>
                    <a:pt x="708" y="758"/>
                  </a:lnTo>
                  <a:lnTo>
                    <a:pt x="724" y="792"/>
                  </a:lnTo>
                  <a:lnTo>
                    <a:pt x="738" y="828"/>
                  </a:lnTo>
                  <a:lnTo>
                    <a:pt x="752" y="864"/>
                  </a:lnTo>
                  <a:lnTo>
                    <a:pt x="764" y="902"/>
                  </a:lnTo>
                  <a:lnTo>
                    <a:pt x="774" y="940"/>
                  </a:lnTo>
                  <a:lnTo>
                    <a:pt x="782" y="978"/>
                  </a:lnTo>
                  <a:lnTo>
                    <a:pt x="788" y="1016"/>
                  </a:lnTo>
                  <a:lnTo>
                    <a:pt x="860" y="1014"/>
                  </a:lnTo>
                  <a:lnTo>
                    <a:pt x="848" y="1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0" name="Freeform 10"/>
            <p:cNvSpPr>
              <a:spLocks/>
            </p:cNvSpPr>
            <p:nvPr/>
          </p:nvSpPr>
          <p:spPr bwMode="auto">
            <a:xfrm>
              <a:off x="4829" y="3948"/>
              <a:ext cx="274" cy="85"/>
            </a:xfrm>
            <a:custGeom>
              <a:avLst/>
              <a:gdLst>
                <a:gd name="T0" fmla="*/ 86 w 186"/>
                <a:gd name="T1" fmla="*/ 8 h 64"/>
                <a:gd name="T2" fmla="*/ 180 w 186"/>
                <a:gd name="T3" fmla="*/ 0 h 64"/>
                <a:gd name="T4" fmla="*/ 186 w 186"/>
                <a:gd name="T5" fmla="*/ 44 h 64"/>
                <a:gd name="T6" fmla="*/ 182 w 186"/>
                <a:gd name="T7" fmla="*/ 62 h 64"/>
                <a:gd name="T8" fmla="*/ 136 w 186"/>
                <a:gd name="T9" fmla="*/ 64 h 64"/>
                <a:gd name="T10" fmla="*/ 136 w 186"/>
                <a:gd name="T11" fmla="*/ 56 h 64"/>
                <a:gd name="T12" fmla="*/ 124 w 186"/>
                <a:gd name="T13" fmla="*/ 64 h 64"/>
                <a:gd name="T14" fmla="*/ 4 w 186"/>
                <a:gd name="T15" fmla="*/ 64 h 64"/>
                <a:gd name="T16" fmla="*/ 4 w 186"/>
                <a:gd name="T17" fmla="*/ 64 h 64"/>
                <a:gd name="T18" fmla="*/ 0 w 186"/>
                <a:gd name="T19" fmla="*/ 52 h 64"/>
                <a:gd name="T20" fmla="*/ 0 w 186"/>
                <a:gd name="T21" fmla="*/ 44 h 64"/>
                <a:gd name="T22" fmla="*/ 0 w 186"/>
                <a:gd name="T23" fmla="*/ 40 h 64"/>
                <a:gd name="T24" fmla="*/ 2 w 186"/>
                <a:gd name="T25" fmla="*/ 38 h 64"/>
                <a:gd name="T26" fmla="*/ 2 w 186"/>
                <a:gd name="T27" fmla="*/ 38 h 64"/>
                <a:gd name="T28" fmla="*/ 48 w 186"/>
                <a:gd name="T29" fmla="*/ 22 h 64"/>
                <a:gd name="T30" fmla="*/ 86 w 186"/>
                <a:gd name="T31" fmla="*/ 8 h 64"/>
                <a:gd name="T32" fmla="*/ 86 w 186"/>
                <a:gd name="T33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6" h="64">
                  <a:moveTo>
                    <a:pt x="86" y="8"/>
                  </a:moveTo>
                  <a:lnTo>
                    <a:pt x="180" y="0"/>
                  </a:lnTo>
                  <a:lnTo>
                    <a:pt x="186" y="44"/>
                  </a:lnTo>
                  <a:lnTo>
                    <a:pt x="182" y="62"/>
                  </a:lnTo>
                  <a:lnTo>
                    <a:pt x="136" y="64"/>
                  </a:lnTo>
                  <a:lnTo>
                    <a:pt x="136" y="56"/>
                  </a:lnTo>
                  <a:lnTo>
                    <a:pt x="124" y="64"/>
                  </a:lnTo>
                  <a:lnTo>
                    <a:pt x="4" y="64"/>
                  </a:lnTo>
                  <a:lnTo>
                    <a:pt x="4" y="64"/>
                  </a:lnTo>
                  <a:lnTo>
                    <a:pt x="0" y="52"/>
                  </a:lnTo>
                  <a:lnTo>
                    <a:pt x="0" y="44"/>
                  </a:lnTo>
                  <a:lnTo>
                    <a:pt x="0" y="40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48" y="22"/>
                  </a:lnTo>
                  <a:lnTo>
                    <a:pt x="86" y="8"/>
                  </a:lnTo>
                  <a:lnTo>
                    <a:pt x="86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1" name="Freeform 11"/>
            <p:cNvSpPr>
              <a:spLocks/>
            </p:cNvSpPr>
            <p:nvPr/>
          </p:nvSpPr>
          <p:spPr bwMode="auto">
            <a:xfrm>
              <a:off x="4735" y="3429"/>
              <a:ext cx="377" cy="535"/>
            </a:xfrm>
            <a:custGeom>
              <a:avLst/>
              <a:gdLst>
                <a:gd name="T0" fmla="*/ 256 w 256"/>
                <a:gd name="T1" fmla="*/ 390 h 402"/>
                <a:gd name="T2" fmla="*/ 132 w 256"/>
                <a:gd name="T3" fmla="*/ 402 h 402"/>
                <a:gd name="T4" fmla="*/ 132 w 256"/>
                <a:gd name="T5" fmla="*/ 402 h 402"/>
                <a:gd name="T6" fmla="*/ 122 w 256"/>
                <a:gd name="T7" fmla="*/ 378 h 402"/>
                <a:gd name="T8" fmla="*/ 108 w 256"/>
                <a:gd name="T9" fmla="*/ 352 h 402"/>
                <a:gd name="T10" fmla="*/ 78 w 256"/>
                <a:gd name="T11" fmla="*/ 300 h 402"/>
                <a:gd name="T12" fmla="*/ 46 w 256"/>
                <a:gd name="T13" fmla="*/ 248 h 402"/>
                <a:gd name="T14" fmla="*/ 32 w 256"/>
                <a:gd name="T15" fmla="*/ 220 h 402"/>
                <a:gd name="T16" fmla="*/ 18 w 256"/>
                <a:gd name="T17" fmla="*/ 192 h 402"/>
                <a:gd name="T18" fmla="*/ 8 w 256"/>
                <a:gd name="T19" fmla="*/ 166 h 402"/>
                <a:gd name="T20" fmla="*/ 2 w 256"/>
                <a:gd name="T21" fmla="*/ 140 h 402"/>
                <a:gd name="T22" fmla="*/ 0 w 256"/>
                <a:gd name="T23" fmla="*/ 114 h 402"/>
                <a:gd name="T24" fmla="*/ 0 w 256"/>
                <a:gd name="T25" fmla="*/ 100 h 402"/>
                <a:gd name="T26" fmla="*/ 2 w 256"/>
                <a:gd name="T27" fmla="*/ 88 h 402"/>
                <a:gd name="T28" fmla="*/ 6 w 256"/>
                <a:gd name="T29" fmla="*/ 76 h 402"/>
                <a:gd name="T30" fmla="*/ 10 w 256"/>
                <a:gd name="T31" fmla="*/ 64 h 402"/>
                <a:gd name="T32" fmla="*/ 16 w 256"/>
                <a:gd name="T33" fmla="*/ 52 h 402"/>
                <a:gd name="T34" fmla="*/ 24 w 256"/>
                <a:gd name="T35" fmla="*/ 42 h 402"/>
                <a:gd name="T36" fmla="*/ 34 w 256"/>
                <a:gd name="T37" fmla="*/ 30 h 402"/>
                <a:gd name="T38" fmla="*/ 46 w 256"/>
                <a:gd name="T39" fmla="*/ 20 h 402"/>
                <a:gd name="T40" fmla="*/ 60 w 256"/>
                <a:gd name="T41" fmla="*/ 10 h 402"/>
                <a:gd name="T42" fmla="*/ 76 w 256"/>
                <a:gd name="T43" fmla="*/ 0 h 402"/>
                <a:gd name="T44" fmla="*/ 256 w 256"/>
                <a:gd name="T45" fmla="*/ 39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6" h="402">
                  <a:moveTo>
                    <a:pt x="256" y="390"/>
                  </a:moveTo>
                  <a:lnTo>
                    <a:pt x="132" y="402"/>
                  </a:lnTo>
                  <a:lnTo>
                    <a:pt x="132" y="402"/>
                  </a:lnTo>
                  <a:lnTo>
                    <a:pt x="122" y="378"/>
                  </a:lnTo>
                  <a:lnTo>
                    <a:pt x="108" y="352"/>
                  </a:lnTo>
                  <a:lnTo>
                    <a:pt x="78" y="300"/>
                  </a:lnTo>
                  <a:lnTo>
                    <a:pt x="46" y="248"/>
                  </a:lnTo>
                  <a:lnTo>
                    <a:pt x="32" y="220"/>
                  </a:lnTo>
                  <a:lnTo>
                    <a:pt x="18" y="192"/>
                  </a:lnTo>
                  <a:lnTo>
                    <a:pt x="8" y="166"/>
                  </a:lnTo>
                  <a:lnTo>
                    <a:pt x="2" y="140"/>
                  </a:lnTo>
                  <a:lnTo>
                    <a:pt x="0" y="114"/>
                  </a:lnTo>
                  <a:lnTo>
                    <a:pt x="0" y="100"/>
                  </a:lnTo>
                  <a:lnTo>
                    <a:pt x="2" y="88"/>
                  </a:lnTo>
                  <a:lnTo>
                    <a:pt x="6" y="76"/>
                  </a:lnTo>
                  <a:lnTo>
                    <a:pt x="10" y="64"/>
                  </a:lnTo>
                  <a:lnTo>
                    <a:pt x="16" y="52"/>
                  </a:lnTo>
                  <a:lnTo>
                    <a:pt x="24" y="42"/>
                  </a:lnTo>
                  <a:lnTo>
                    <a:pt x="34" y="30"/>
                  </a:lnTo>
                  <a:lnTo>
                    <a:pt x="46" y="20"/>
                  </a:lnTo>
                  <a:lnTo>
                    <a:pt x="60" y="10"/>
                  </a:lnTo>
                  <a:lnTo>
                    <a:pt x="76" y="0"/>
                  </a:lnTo>
                  <a:lnTo>
                    <a:pt x="256" y="390"/>
                  </a:lnTo>
                  <a:close/>
                </a:path>
              </a:pathLst>
            </a:custGeom>
            <a:solidFill>
              <a:srgbClr val="342D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2" name="Freeform 12"/>
            <p:cNvSpPr>
              <a:spLocks/>
            </p:cNvSpPr>
            <p:nvPr/>
          </p:nvSpPr>
          <p:spPr bwMode="auto">
            <a:xfrm>
              <a:off x="5185" y="3701"/>
              <a:ext cx="62" cy="332"/>
            </a:xfrm>
            <a:custGeom>
              <a:avLst/>
              <a:gdLst>
                <a:gd name="T0" fmla="*/ 42 w 42"/>
                <a:gd name="T1" fmla="*/ 250 h 250"/>
                <a:gd name="T2" fmla="*/ 2 w 42"/>
                <a:gd name="T3" fmla="*/ 250 h 250"/>
                <a:gd name="T4" fmla="*/ 0 w 42"/>
                <a:gd name="T5" fmla="*/ 0 h 250"/>
                <a:gd name="T6" fmla="*/ 40 w 42"/>
                <a:gd name="T7" fmla="*/ 0 h 250"/>
                <a:gd name="T8" fmla="*/ 42 w 42"/>
                <a:gd name="T9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50">
                  <a:moveTo>
                    <a:pt x="42" y="250"/>
                  </a:moveTo>
                  <a:lnTo>
                    <a:pt x="2" y="250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2" y="25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3" name="Freeform 13"/>
            <p:cNvSpPr>
              <a:spLocks/>
            </p:cNvSpPr>
            <p:nvPr/>
          </p:nvSpPr>
          <p:spPr bwMode="auto">
            <a:xfrm>
              <a:off x="4991" y="3999"/>
              <a:ext cx="221" cy="90"/>
            </a:xfrm>
            <a:custGeom>
              <a:avLst/>
              <a:gdLst>
                <a:gd name="T0" fmla="*/ 146 w 150"/>
                <a:gd name="T1" fmla="*/ 0 h 68"/>
                <a:gd name="T2" fmla="*/ 0 w 150"/>
                <a:gd name="T3" fmla="*/ 62 h 68"/>
                <a:gd name="T4" fmla="*/ 0 w 150"/>
                <a:gd name="T5" fmla="*/ 62 h 68"/>
                <a:gd name="T6" fmla="*/ 6 w 150"/>
                <a:gd name="T7" fmla="*/ 68 h 68"/>
                <a:gd name="T8" fmla="*/ 150 w 150"/>
                <a:gd name="T9" fmla="*/ 32 h 68"/>
                <a:gd name="T10" fmla="*/ 146 w 150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68">
                  <a:moveTo>
                    <a:pt x="146" y="0"/>
                  </a:moveTo>
                  <a:lnTo>
                    <a:pt x="0" y="62"/>
                  </a:lnTo>
                  <a:lnTo>
                    <a:pt x="0" y="62"/>
                  </a:lnTo>
                  <a:lnTo>
                    <a:pt x="6" y="68"/>
                  </a:lnTo>
                  <a:lnTo>
                    <a:pt x="150" y="3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4" name="Freeform 14"/>
            <p:cNvSpPr>
              <a:spLocks/>
            </p:cNvSpPr>
            <p:nvPr/>
          </p:nvSpPr>
          <p:spPr bwMode="auto">
            <a:xfrm>
              <a:off x="5218" y="3999"/>
              <a:ext cx="217" cy="90"/>
            </a:xfrm>
            <a:custGeom>
              <a:avLst/>
              <a:gdLst>
                <a:gd name="T0" fmla="*/ 2 w 148"/>
                <a:gd name="T1" fmla="*/ 0 h 68"/>
                <a:gd name="T2" fmla="*/ 148 w 148"/>
                <a:gd name="T3" fmla="*/ 62 h 68"/>
                <a:gd name="T4" fmla="*/ 148 w 148"/>
                <a:gd name="T5" fmla="*/ 62 h 68"/>
                <a:gd name="T6" fmla="*/ 144 w 148"/>
                <a:gd name="T7" fmla="*/ 68 h 68"/>
                <a:gd name="T8" fmla="*/ 0 w 148"/>
                <a:gd name="T9" fmla="*/ 34 h 68"/>
                <a:gd name="T10" fmla="*/ 2 w 148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" h="68">
                  <a:moveTo>
                    <a:pt x="2" y="0"/>
                  </a:moveTo>
                  <a:lnTo>
                    <a:pt x="148" y="62"/>
                  </a:lnTo>
                  <a:lnTo>
                    <a:pt x="148" y="62"/>
                  </a:lnTo>
                  <a:lnTo>
                    <a:pt x="144" y="68"/>
                  </a:lnTo>
                  <a:lnTo>
                    <a:pt x="0" y="3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5" name="Freeform 15"/>
            <p:cNvSpPr>
              <a:spLocks/>
            </p:cNvSpPr>
            <p:nvPr/>
          </p:nvSpPr>
          <p:spPr bwMode="auto">
            <a:xfrm>
              <a:off x="5374" y="4087"/>
              <a:ext cx="76" cy="66"/>
            </a:xfrm>
            <a:custGeom>
              <a:avLst/>
              <a:gdLst>
                <a:gd name="T0" fmla="*/ 52 w 52"/>
                <a:gd name="T1" fmla="*/ 24 h 50"/>
                <a:gd name="T2" fmla="*/ 52 w 52"/>
                <a:gd name="T3" fmla="*/ 24 h 50"/>
                <a:gd name="T4" fmla="*/ 50 w 52"/>
                <a:gd name="T5" fmla="*/ 34 h 50"/>
                <a:gd name="T6" fmla="*/ 44 w 52"/>
                <a:gd name="T7" fmla="*/ 42 h 50"/>
                <a:gd name="T8" fmla="*/ 36 w 52"/>
                <a:gd name="T9" fmla="*/ 48 h 50"/>
                <a:gd name="T10" fmla="*/ 26 w 52"/>
                <a:gd name="T11" fmla="*/ 50 h 50"/>
                <a:gd name="T12" fmla="*/ 26 w 52"/>
                <a:gd name="T13" fmla="*/ 50 h 50"/>
                <a:gd name="T14" fmla="*/ 16 w 52"/>
                <a:gd name="T15" fmla="*/ 48 h 50"/>
                <a:gd name="T16" fmla="*/ 8 w 52"/>
                <a:gd name="T17" fmla="*/ 42 h 50"/>
                <a:gd name="T18" fmla="*/ 2 w 52"/>
                <a:gd name="T19" fmla="*/ 34 h 50"/>
                <a:gd name="T20" fmla="*/ 0 w 52"/>
                <a:gd name="T21" fmla="*/ 24 h 50"/>
                <a:gd name="T22" fmla="*/ 0 w 52"/>
                <a:gd name="T23" fmla="*/ 24 h 50"/>
                <a:gd name="T24" fmla="*/ 2 w 52"/>
                <a:gd name="T25" fmla="*/ 16 h 50"/>
                <a:gd name="T26" fmla="*/ 8 w 52"/>
                <a:gd name="T27" fmla="*/ 6 h 50"/>
                <a:gd name="T28" fmla="*/ 16 w 52"/>
                <a:gd name="T29" fmla="*/ 2 h 50"/>
                <a:gd name="T30" fmla="*/ 26 w 52"/>
                <a:gd name="T31" fmla="*/ 0 h 50"/>
                <a:gd name="T32" fmla="*/ 26 w 52"/>
                <a:gd name="T33" fmla="*/ 0 h 50"/>
                <a:gd name="T34" fmla="*/ 36 w 52"/>
                <a:gd name="T35" fmla="*/ 2 h 50"/>
                <a:gd name="T36" fmla="*/ 44 w 52"/>
                <a:gd name="T37" fmla="*/ 6 h 50"/>
                <a:gd name="T38" fmla="*/ 50 w 52"/>
                <a:gd name="T39" fmla="*/ 14 h 50"/>
                <a:gd name="T40" fmla="*/ 52 w 52"/>
                <a:gd name="T41" fmla="*/ 24 h 50"/>
                <a:gd name="T42" fmla="*/ 52 w 52"/>
                <a:gd name="T43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50">
                  <a:moveTo>
                    <a:pt x="52" y="24"/>
                  </a:moveTo>
                  <a:lnTo>
                    <a:pt x="52" y="24"/>
                  </a:lnTo>
                  <a:lnTo>
                    <a:pt x="50" y="34"/>
                  </a:lnTo>
                  <a:lnTo>
                    <a:pt x="44" y="42"/>
                  </a:lnTo>
                  <a:lnTo>
                    <a:pt x="36" y="48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16" y="48"/>
                  </a:lnTo>
                  <a:lnTo>
                    <a:pt x="8" y="42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6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6"/>
                  </a:lnTo>
                  <a:lnTo>
                    <a:pt x="50" y="14"/>
                  </a:lnTo>
                  <a:lnTo>
                    <a:pt x="52" y="24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6" name="Freeform 16"/>
            <p:cNvSpPr>
              <a:spLocks/>
            </p:cNvSpPr>
            <p:nvPr/>
          </p:nvSpPr>
          <p:spPr bwMode="auto">
            <a:xfrm>
              <a:off x="4959" y="4095"/>
              <a:ext cx="73" cy="66"/>
            </a:xfrm>
            <a:custGeom>
              <a:avLst/>
              <a:gdLst>
                <a:gd name="T0" fmla="*/ 50 w 50"/>
                <a:gd name="T1" fmla="*/ 24 h 50"/>
                <a:gd name="T2" fmla="*/ 50 w 50"/>
                <a:gd name="T3" fmla="*/ 24 h 50"/>
                <a:gd name="T4" fmla="*/ 50 w 50"/>
                <a:gd name="T5" fmla="*/ 34 h 50"/>
                <a:gd name="T6" fmla="*/ 44 w 50"/>
                <a:gd name="T7" fmla="*/ 42 h 50"/>
                <a:gd name="T8" fmla="*/ 36 w 50"/>
                <a:gd name="T9" fmla="*/ 48 h 50"/>
                <a:gd name="T10" fmla="*/ 26 w 50"/>
                <a:gd name="T11" fmla="*/ 50 h 50"/>
                <a:gd name="T12" fmla="*/ 26 w 50"/>
                <a:gd name="T13" fmla="*/ 50 h 50"/>
                <a:gd name="T14" fmla="*/ 16 w 50"/>
                <a:gd name="T15" fmla="*/ 48 h 50"/>
                <a:gd name="T16" fmla="*/ 8 w 50"/>
                <a:gd name="T17" fmla="*/ 42 h 50"/>
                <a:gd name="T18" fmla="*/ 2 w 50"/>
                <a:gd name="T19" fmla="*/ 34 h 50"/>
                <a:gd name="T20" fmla="*/ 0 w 50"/>
                <a:gd name="T21" fmla="*/ 24 h 50"/>
                <a:gd name="T22" fmla="*/ 0 w 50"/>
                <a:gd name="T23" fmla="*/ 24 h 50"/>
                <a:gd name="T24" fmla="*/ 2 w 50"/>
                <a:gd name="T25" fmla="*/ 14 h 50"/>
                <a:gd name="T26" fmla="*/ 8 w 50"/>
                <a:gd name="T27" fmla="*/ 6 h 50"/>
                <a:gd name="T28" fmla="*/ 16 w 50"/>
                <a:gd name="T29" fmla="*/ 2 h 50"/>
                <a:gd name="T30" fmla="*/ 26 w 50"/>
                <a:gd name="T31" fmla="*/ 0 h 50"/>
                <a:gd name="T32" fmla="*/ 26 w 50"/>
                <a:gd name="T33" fmla="*/ 0 h 50"/>
                <a:gd name="T34" fmla="*/ 36 w 50"/>
                <a:gd name="T35" fmla="*/ 2 h 50"/>
                <a:gd name="T36" fmla="*/ 44 w 50"/>
                <a:gd name="T37" fmla="*/ 6 h 50"/>
                <a:gd name="T38" fmla="*/ 48 w 50"/>
                <a:gd name="T39" fmla="*/ 14 h 50"/>
                <a:gd name="T40" fmla="*/ 50 w 50"/>
                <a:gd name="T41" fmla="*/ 24 h 50"/>
                <a:gd name="T42" fmla="*/ 50 w 50"/>
                <a:gd name="T43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0">
                  <a:moveTo>
                    <a:pt x="50" y="24"/>
                  </a:moveTo>
                  <a:lnTo>
                    <a:pt x="50" y="24"/>
                  </a:lnTo>
                  <a:lnTo>
                    <a:pt x="50" y="34"/>
                  </a:lnTo>
                  <a:lnTo>
                    <a:pt x="44" y="42"/>
                  </a:lnTo>
                  <a:lnTo>
                    <a:pt x="36" y="48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16" y="48"/>
                  </a:lnTo>
                  <a:lnTo>
                    <a:pt x="8" y="42"/>
                  </a:lnTo>
                  <a:lnTo>
                    <a:pt x="2" y="34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14"/>
                  </a:lnTo>
                  <a:lnTo>
                    <a:pt x="8" y="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6"/>
                  </a:lnTo>
                  <a:lnTo>
                    <a:pt x="48" y="14"/>
                  </a:lnTo>
                  <a:lnTo>
                    <a:pt x="50" y="24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7" name="Freeform 17"/>
            <p:cNvSpPr>
              <a:spLocks/>
            </p:cNvSpPr>
            <p:nvPr/>
          </p:nvSpPr>
          <p:spPr bwMode="auto">
            <a:xfrm>
              <a:off x="5191" y="4012"/>
              <a:ext cx="47" cy="128"/>
            </a:xfrm>
            <a:custGeom>
              <a:avLst/>
              <a:gdLst>
                <a:gd name="T0" fmla="*/ 0 w 32"/>
                <a:gd name="T1" fmla="*/ 2 h 96"/>
                <a:gd name="T2" fmla="*/ 14 w 32"/>
                <a:gd name="T3" fmla="*/ 96 h 96"/>
                <a:gd name="T4" fmla="*/ 22 w 32"/>
                <a:gd name="T5" fmla="*/ 96 h 96"/>
                <a:gd name="T6" fmla="*/ 32 w 32"/>
                <a:gd name="T7" fmla="*/ 0 h 96"/>
                <a:gd name="T8" fmla="*/ 0 w 32"/>
                <a:gd name="T9" fmla="*/ 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6">
                  <a:moveTo>
                    <a:pt x="0" y="2"/>
                  </a:moveTo>
                  <a:lnTo>
                    <a:pt x="14" y="96"/>
                  </a:lnTo>
                  <a:lnTo>
                    <a:pt x="22" y="96"/>
                  </a:lnTo>
                  <a:lnTo>
                    <a:pt x="32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8" name="Freeform 18"/>
            <p:cNvSpPr>
              <a:spLocks/>
            </p:cNvSpPr>
            <p:nvPr/>
          </p:nvSpPr>
          <p:spPr bwMode="auto">
            <a:xfrm>
              <a:off x="5179" y="4103"/>
              <a:ext cx="77" cy="69"/>
            </a:xfrm>
            <a:custGeom>
              <a:avLst/>
              <a:gdLst>
                <a:gd name="T0" fmla="*/ 52 w 52"/>
                <a:gd name="T1" fmla="*/ 26 h 52"/>
                <a:gd name="T2" fmla="*/ 52 w 52"/>
                <a:gd name="T3" fmla="*/ 26 h 52"/>
                <a:gd name="T4" fmla="*/ 50 w 52"/>
                <a:gd name="T5" fmla="*/ 36 h 52"/>
                <a:gd name="T6" fmla="*/ 44 w 52"/>
                <a:gd name="T7" fmla="*/ 44 h 52"/>
                <a:gd name="T8" fmla="*/ 36 w 52"/>
                <a:gd name="T9" fmla="*/ 50 h 52"/>
                <a:gd name="T10" fmla="*/ 26 w 52"/>
                <a:gd name="T11" fmla="*/ 52 h 52"/>
                <a:gd name="T12" fmla="*/ 26 w 52"/>
                <a:gd name="T13" fmla="*/ 52 h 52"/>
                <a:gd name="T14" fmla="*/ 16 w 52"/>
                <a:gd name="T15" fmla="*/ 50 h 52"/>
                <a:gd name="T16" fmla="*/ 8 w 52"/>
                <a:gd name="T17" fmla="*/ 44 h 52"/>
                <a:gd name="T18" fmla="*/ 2 w 52"/>
                <a:gd name="T19" fmla="*/ 36 h 52"/>
                <a:gd name="T20" fmla="*/ 0 w 52"/>
                <a:gd name="T21" fmla="*/ 26 h 52"/>
                <a:gd name="T22" fmla="*/ 0 w 52"/>
                <a:gd name="T23" fmla="*/ 26 h 52"/>
                <a:gd name="T24" fmla="*/ 2 w 52"/>
                <a:gd name="T25" fmla="*/ 16 h 52"/>
                <a:gd name="T26" fmla="*/ 8 w 52"/>
                <a:gd name="T27" fmla="*/ 8 h 52"/>
                <a:gd name="T28" fmla="*/ 16 w 52"/>
                <a:gd name="T29" fmla="*/ 2 h 52"/>
                <a:gd name="T30" fmla="*/ 26 w 52"/>
                <a:gd name="T31" fmla="*/ 0 h 52"/>
                <a:gd name="T32" fmla="*/ 26 w 52"/>
                <a:gd name="T33" fmla="*/ 0 h 52"/>
                <a:gd name="T34" fmla="*/ 36 w 52"/>
                <a:gd name="T35" fmla="*/ 2 h 52"/>
                <a:gd name="T36" fmla="*/ 44 w 52"/>
                <a:gd name="T37" fmla="*/ 8 h 52"/>
                <a:gd name="T38" fmla="*/ 50 w 52"/>
                <a:gd name="T39" fmla="*/ 16 h 52"/>
                <a:gd name="T40" fmla="*/ 52 w 52"/>
                <a:gd name="T41" fmla="*/ 26 h 52"/>
                <a:gd name="T42" fmla="*/ 52 w 52"/>
                <a:gd name="T43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lnTo>
                    <a:pt x="52" y="26"/>
                  </a:lnTo>
                  <a:lnTo>
                    <a:pt x="50" y="36"/>
                  </a:lnTo>
                  <a:lnTo>
                    <a:pt x="44" y="44"/>
                  </a:lnTo>
                  <a:lnTo>
                    <a:pt x="36" y="50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16" y="50"/>
                  </a:lnTo>
                  <a:lnTo>
                    <a:pt x="8" y="44"/>
                  </a:lnTo>
                  <a:lnTo>
                    <a:pt x="2" y="3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8" y="8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6" y="2"/>
                  </a:lnTo>
                  <a:lnTo>
                    <a:pt x="44" y="8"/>
                  </a:lnTo>
                  <a:lnTo>
                    <a:pt x="50" y="16"/>
                  </a:lnTo>
                  <a:lnTo>
                    <a:pt x="52" y="26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79" name="Freeform 19"/>
            <p:cNvSpPr>
              <a:spLocks/>
            </p:cNvSpPr>
            <p:nvPr/>
          </p:nvSpPr>
          <p:spPr bwMode="auto">
            <a:xfrm>
              <a:off x="5312" y="3376"/>
              <a:ext cx="117" cy="248"/>
            </a:xfrm>
            <a:custGeom>
              <a:avLst/>
              <a:gdLst>
                <a:gd name="T0" fmla="*/ 74 w 80"/>
                <a:gd name="T1" fmla="*/ 32 h 186"/>
                <a:gd name="T2" fmla="*/ 62 w 80"/>
                <a:gd name="T3" fmla="*/ 40 h 186"/>
                <a:gd name="T4" fmla="*/ 72 w 80"/>
                <a:gd name="T5" fmla="*/ 46 h 186"/>
                <a:gd name="T6" fmla="*/ 62 w 80"/>
                <a:gd name="T7" fmla="*/ 58 h 186"/>
                <a:gd name="T8" fmla="*/ 68 w 80"/>
                <a:gd name="T9" fmla="*/ 66 h 186"/>
                <a:gd name="T10" fmla="*/ 58 w 80"/>
                <a:gd name="T11" fmla="*/ 80 h 186"/>
                <a:gd name="T12" fmla="*/ 64 w 80"/>
                <a:gd name="T13" fmla="*/ 88 h 186"/>
                <a:gd name="T14" fmla="*/ 54 w 80"/>
                <a:gd name="T15" fmla="*/ 102 h 186"/>
                <a:gd name="T16" fmla="*/ 62 w 80"/>
                <a:gd name="T17" fmla="*/ 110 h 186"/>
                <a:gd name="T18" fmla="*/ 52 w 80"/>
                <a:gd name="T19" fmla="*/ 122 h 186"/>
                <a:gd name="T20" fmla="*/ 58 w 80"/>
                <a:gd name="T21" fmla="*/ 136 h 186"/>
                <a:gd name="T22" fmla="*/ 50 w 80"/>
                <a:gd name="T23" fmla="*/ 178 h 186"/>
                <a:gd name="T24" fmla="*/ 0 w 80"/>
                <a:gd name="T25" fmla="*/ 186 h 186"/>
                <a:gd name="T26" fmla="*/ 4 w 80"/>
                <a:gd name="T27" fmla="*/ 134 h 186"/>
                <a:gd name="T28" fmla="*/ 18 w 80"/>
                <a:gd name="T29" fmla="*/ 122 h 186"/>
                <a:gd name="T30" fmla="*/ 8 w 80"/>
                <a:gd name="T31" fmla="*/ 114 h 186"/>
                <a:gd name="T32" fmla="*/ 20 w 80"/>
                <a:gd name="T33" fmla="*/ 102 h 186"/>
                <a:gd name="T34" fmla="*/ 14 w 80"/>
                <a:gd name="T35" fmla="*/ 94 h 186"/>
                <a:gd name="T36" fmla="*/ 22 w 80"/>
                <a:gd name="T37" fmla="*/ 82 h 186"/>
                <a:gd name="T38" fmla="*/ 18 w 80"/>
                <a:gd name="T39" fmla="*/ 74 h 186"/>
                <a:gd name="T40" fmla="*/ 26 w 80"/>
                <a:gd name="T41" fmla="*/ 60 h 186"/>
                <a:gd name="T42" fmla="*/ 22 w 80"/>
                <a:gd name="T43" fmla="*/ 52 h 186"/>
                <a:gd name="T44" fmla="*/ 28 w 80"/>
                <a:gd name="T45" fmla="*/ 44 h 186"/>
                <a:gd name="T46" fmla="*/ 24 w 80"/>
                <a:gd name="T47" fmla="*/ 34 h 186"/>
                <a:gd name="T48" fmla="*/ 28 w 80"/>
                <a:gd name="T49" fmla="*/ 8 h 186"/>
                <a:gd name="T50" fmla="*/ 80 w 80"/>
                <a:gd name="T51" fmla="*/ 0 h 186"/>
                <a:gd name="T52" fmla="*/ 74 w 80"/>
                <a:gd name="T53" fmla="*/ 3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0" h="186">
                  <a:moveTo>
                    <a:pt x="74" y="32"/>
                  </a:moveTo>
                  <a:lnTo>
                    <a:pt x="62" y="40"/>
                  </a:lnTo>
                  <a:lnTo>
                    <a:pt x="72" y="46"/>
                  </a:lnTo>
                  <a:lnTo>
                    <a:pt x="62" y="58"/>
                  </a:lnTo>
                  <a:lnTo>
                    <a:pt x="68" y="66"/>
                  </a:lnTo>
                  <a:lnTo>
                    <a:pt x="58" y="80"/>
                  </a:lnTo>
                  <a:lnTo>
                    <a:pt x="64" y="88"/>
                  </a:lnTo>
                  <a:lnTo>
                    <a:pt x="54" y="102"/>
                  </a:lnTo>
                  <a:lnTo>
                    <a:pt x="62" y="110"/>
                  </a:lnTo>
                  <a:lnTo>
                    <a:pt x="52" y="122"/>
                  </a:lnTo>
                  <a:lnTo>
                    <a:pt x="58" y="136"/>
                  </a:lnTo>
                  <a:lnTo>
                    <a:pt x="50" y="178"/>
                  </a:lnTo>
                  <a:lnTo>
                    <a:pt x="0" y="186"/>
                  </a:lnTo>
                  <a:lnTo>
                    <a:pt x="4" y="134"/>
                  </a:lnTo>
                  <a:lnTo>
                    <a:pt x="18" y="122"/>
                  </a:lnTo>
                  <a:lnTo>
                    <a:pt x="8" y="114"/>
                  </a:lnTo>
                  <a:lnTo>
                    <a:pt x="20" y="102"/>
                  </a:lnTo>
                  <a:lnTo>
                    <a:pt x="14" y="94"/>
                  </a:lnTo>
                  <a:lnTo>
                    <a:pt x="22" y="82"/>
                  </a:lnTo>
                  <a:lnTo>
                    <a:pt x="18" y="74"/>
                  </a:lnTo>
                  <a:lnTo>
                    <a:pt x="26" y="60"/>
                  </a:lnTo>
                  <a:lnTo>
                    <a:pt x="22" y="52"/>
                  </a:lnTo>
                  <a:lnTo>
                    <a:pt x="28" y="44"/>
                  </a:lnTo>
                  <a:lnTo>
                    <a:pt x="24" y="34"/>
                  </a:lnTo>
                  <a:lnTo>
                    <a:pt x="28" y="8"/>
                  </a:lnTo>
                  <a:lnTo>
                    <a:pt x="80" y="0"/>
                  </a:lnTo>
                  <a:lnTo>
                    <a:pt x="74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0" name="Freeform 20"/>
            <p:cNvSpPr>
              <a:spLocks/>
            </p:cNvSpPr>
            <p:nvPr/>
          </p:nvSpPr>
          <p:spPr bwMode="auto">
            <a:xfrm>
              <a:off x="5259" y="3142"/>
              <a:ext cx="291" cy="319"/>
            </a:xfrm>
            <a:custGeom>
              <a:avLst/>
              <a:gdLst>
                <a:gd name="T0" fmla="*/ 158 w 198"/>
                <a:gd name="T1" fmla="*/ 36 h 240"/>
                <a:gd name="T2" fmla="*/ 142 w 198"/>
                <a:gd name="T3" fmla="*/ 28 h 240"/>
                <a:gd name="T4" fmla="*/ 98 w 198"/>
                <a:gd name="T5" fmla="*/ 6 h 240"/>
                <a:gd name="T6" fmla="*/ 98 w 198"/>
                <a:gd name="T7" fmla="*/ 6 h 240"/>
                <a:gd name="T8" fmla="*/ 84 w 198"/>
                <a:gd name="T9" fmla="*/ 0 h 240"/>
                <a:gd name="T10" fmla="*/ 72 w 198"/>
                <a:gd name="T11" fmla="*/ 0 h 240"/>
                <a:gd name="T12" fmla="*/ 58 w 198"/>
                <a:gd name="T13" fmla="*/ 4 h 240"/>
                <a:gd name="T14" fmla="*/ 46 w 198"/>
                <a:gd name="T15" fmla="*/ 12 h 240"/>
                <a:gd name="T16" fmla="*/ 34 w 198"/>
                <a:gd name="T17" fmla="*/ 22 h 240"/>
                <a:gd name="T18" fmla="*/ 22 w 198"/>
                <a:gd name="T19" fmla="*/ 36 h 240"/>
                <a:gd name="T20" fmla="*/ 14 w 198"/>
                <a:gd name="T21" fmla="*/ 52 h 240"/>
                <a:gd name="T22" fmla="*/ 6 w 198"/>
                <a:gd name="T23" fmla="*/ 72 h 240"/>
                <a:gd name="T24" fmla="*/ 6 w 198"/>
                <a:gd name="T25" fmla="*/ 72 h 240"/>
                <a:gd name="T26" fmla="*/ 2 w 198"/>
                <a:gd name="T27" fmla="*/ 88 h 240"/>
                <a:gd name="T28" fmla="*/ 0 w 198"/>
                <a:gd name="T29" fmla="*/ 106 h 240"/>
                <a:gd name="T30" fmla="*/ 0 w 198"/>
                <a:gd name="T31" fmla="*/ 122 h 240"/>
                <a:gd name="T32" fmla="*/ 2 w 198"/>
                <a:gd name="T33" fmla="*/ 138 h 240"/>
                <a:gd name="T34" fmla="*/ 6 w 198"/>
                <a:gd name="T35" fmla="*/ 154 h 240"/>
                <a:gd name="T36" fmla="*/ 10 w 198"/>
                <a:gd name="T37" fmla="*/ 168 h 240"/>
                <a:gd name="T38" fmla="*/ 18 w 198"/>
                <a:gd name="T39" fmla="*/ 180 h 240"/>
                <a:gd name="T40" fmla="*/ 26 w 198"/>
                <a:gd name="T41" fmla="*/ 190 h 240"/>
                <a:gd name="T42" fmla="*/ 26 w 198"/>
                <a:gd name="T43" fmla="*/ 190 h 240"/>
                <a:gd name="T44" fmla="*/ 32 w 198"/>
                <a:gd name="T45" fmla="*/ 198 h 240"/>
                <a:gd name="T46" fmla="*/ 42 w 198"/>
                <a:gd name="T47" fmla="*/ 204 h 240"/>
                <a:gd name="T48" fmla="*/ 102 w 198"/>
                <a:gd name="T49" fmla="*/ 234 h 240"/>
                <a:gd name="T50" fmla="*/ 102 w 198"/>
                <a:gd name="T51" fmla="*/ 234 h 240"/>
                <a:gd name="T52" fmla="*/ 114 w 198"/>
                <a:gd name="T53" fmla="*/ 240 h 240"/>
                <a:gd name="T54" fmla="*/ 128 w 198"/>
                <a:gd name="T55" fmla="*/ 240 h 240"/>
                <a:gd name="T56" fmla="*/ 142 w 198"/>
                <a:gd name="T57" fmla="*/ 236 h 240"/>
                <a:gd name="T58" fmla="*/ 154 w 198"/>
                <a:gd name="T59" fmla="*/ 228 h 240"/>
                <a:gd name="T60" fmla="*/ 166 w 198"/>
                <a:gd name="T61" fmla="*/ 218 h 240"/>
                <a:gd name="T62" fmla="*/ 176 w 198"/>
                <a:gd name="T63" fmla="*/ 204 h 240"/>
                <a:gd name="T64" fmla="*/ 186 w 198"/>
                <a:gd name="T65" fmla="*/ 188 h 240"/>
                <a:gd name="T66" fmla="*/ 192 w 198"/>
                <a:gd name="T67" fmla="*/ 168 h 240"/>
                <a:gd name="T68" fmla="*/ 192 w 198"/>
                <a:gd name="T69" fmla="*/ 168 h 240"/>
                <a:gd name="T70" fmla="*/ 196 w 198"/>
                <a:gd name="T71" fmla="*/ 148 h 240"/>
                <a:gd name="T72" fmla="*/ 198 w 198"/>
                <a:gd name="T73" fmla="*/ 128 h 240"/>
                <a:gd name="T74" fmla="*/ 198 w 198"/>
                <a:gd name="T75" fmla="*/ 108 h 240"/>
                <a:gd name="T76" fmla="*/ 194 w 198"/>
                <a:gd name="T77" fmla="*/ 88 h 240"/>
                <a:gd name="T78" fmla="*/ 188 w 198"/>
                <a:gd name="T79" fmla="*/ 72 h 240"/>
                <a:gd name="T80" fmla="*/ 180 w 198"/>
                <a:gd name="T81" fmla="*/ 58 h 240"/>
                <a:gd name="T82" fmla="*/ 170 w 198"/>
                <a:gd name="T83" fmla="*/ 46 h 240"/>
                <a:gd name="T84" fmla="*/ 158 w 198"/>
                <a:gd name="T85" fmla="*/ 36 h 240"/>
                <a:gd name="T86" fmla="*/ 158 w 198"/>
                <a:gd name="T87" fmla="*/ 3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8" h="240">
                  <a:moveTo>
                    <a:pt x="158" y="36"/>
                  </a:moveTo>
                  <a:lnTo>
                    <a:pt x="142" y="28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58" y="4"/>
                  </a:lnTo>
                  <a:lnTo>
                    <a:pt x="46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4" y="5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2" y="88"/>
                  </a:lnTo>
                  <a:lnTo>
                    <a:pt x="0" y="106"/>
                  </a:lnTo>
                  <a:lnTo>
                    <a:pt x="0" y="122"/>
                  </a:lnTo>
                  <a:lnTo>
                    <a:pt x="2" y="138"/>
                  </a:lnTo>
                  <a:lnTo>
                    <a:pt x="6" y="154"/>
                  </a:lnTo>
                  <a:lnTo>
                    <a:pt x="10" y="168"/>
                  </a:lnTo>
                  <a:lnTo>
                    <a:pt x="18" y="180"/>
                  </a:lnTo>
                  <a:lnTo>
                    <a:pt x="26" y="190"/>
                  </a:lnTo>
                  <a:lnTo>
                    <a:pt x="26" y="190"/>
                  </a:lnTo>
                  <a:lnTo>
                    <a:pt x="32" y="198"/>
                  </a:lnTo>
                  <a:lnTo>
                    <a:pt x="42" y="204"/>
                  </a:lnTo>
                  <a:lnTo>
                    <a:pt x="102" y="234"/>
                  </a:lnTo>
                  <a:lnTo>
                    <a:pt x="102" y="234"/>
                  </a:lnTo>
                  <a:lnTo>
                    <a:pt x="114" y="240"/>
                  </a:lnTo>
                  <a:lnTo>
                    <a:pt x="128" y="240"/>
                  </a:lnTo>
                  <a:lnTo>
                    <a:pt x="142" y="236"/>
                  </a:lnTo>
                  <a:lnTo>
                    <a:pt x="154" y="228"/>
                  </a:lnTo>
                  <a:lnTo>
                    <a:pt x="166" y="218"/>
                  </a:lnTo>
                  <a:lnTo>
                    <a:pt x="176" y="204"/>
                  </a:lnTo>
                  <a:lnTo>
                    <a:pt x="186" y="188"/>
                  </a:lnTo>
                  <a:lnTo>
                    <a:pt x="192" y="168"/>
                  </a:lnTo>
                  <a:lnTo>
                    <a:pt x="192" y="168"/>
                  </a:lnTo>
                  <a:lnTo>
                    <a:pt x="196" y="148"/>
                  </a:lnTo>
                  <a:lnTo>
                    <a:pt x="198" y="128"/>
                  </a:lnTo>
                  <a:lnTo>
                    <a:pt x="198" y="108"/>
                  </a:lnTo>
                  <a:lnTo>
                    <a:pt x="194" y="88"/>
                  </a:lnTo>
                  <a:lnTo>
                    <a:pt x="188" y="72"/>
                  </a:lnTo>
                  <a:lnTo>
                    <a:pt x="180" y="58"/>
                  </a:lnTo>
                  <a:lnTo>
                    <a:pt x="170" y="46"/>
                  </a:lnTo>
                  <a:lnTo>
                    <a:pt x="158" y="36"/>
                  </a:lnTo>
                  <a:lnTo>
                    <a:pt x="15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1" name="Freeform 21"/>
            <p:cNvSpPr>
              <a:spLocks/>
            </p:cNvSpPr>
            <p:nvPr/>
          </p:nvSpPr>
          <p:spPr bwMode="auto">
            <a:xfrm>
              <a:off x="5259" y="3142"/>
              <a:ext cx="244" cy="290"/>
            </a:xfrm>
            <a:custGeom>
              <a:avLst/>
              <a:gdLst>
                <a:gd name="T0" fmla="*/ 160 w 166"/>
                <a:gd name="T1" fmla="*/ 146 h 218"/>
                <a:gd name="T2" fmla="*/ 160 w 166"/>
                <a:gd name="T3" fmla="*/ 146 h 218"/>
                <a:gd name="T4" fmla="*/ 164 w 166"/>
                <a:gd name="T5" fmla="*/ 130 h 218"/>
                <a:gd name="T6" fmla="*/ 166 w 166"/>
                <a:gd name="T7" fmla="*/ 112 h 218"/>
                <a:gd name="T8" fmla="*/ 166 w 166"/>
                <a:gd name="T9" fmla="*/ 96 h 218"/>
                <a:gd name="T10" fmla="*/ 164 w 166"/>
                <a:gd name="T11" fmla="*/ 80 h 218"/>
                <a:gd name="T12" fmla="*/ 160 w 166"/>
                <a:gd name="T13" fmla="*/ 64 h 218"/>
                <a:gd name="T14" fmla="*/ 156 w 166"/>
                <a:gd name="T15" fmla="*/ 50 h 218"/>
                <a:gd name="T16" fmla="*/ 150 w 166"/>
                <a:gd name="T17" fmla="*/ 38 h 218"/>
                <a:gd name="T18" fmla="*/ 142 w 166"/>
                <a:gd name="T19" fmla="*/ 28 h 218"/>
                <a:gd name="T20" fmla="*/ 98 w 166"/>
                <a:gd name="T21" fmla="*/ 6 h 218"/>
                <a:gd name="T22" fmla="*/ 98 w 166"/>
                <a:gd name="T23" fmla="*/ 6 h 218"/>
                <a:gd name="T24" fmla="*/ 84 w 166"/>
                <a:gd name="T25" fmla="*/ 0 h 218"/>
                <a:gd name="T26" fmla="*/ 72 w 166"/>
                <a:gd name="T27" fmla="*/ 0 h 218"/>
                <a:gd name="T28" fmla="*/ 58 w 166"/>
                <a:gd name="T29" fmla="*/ 4 h 218"/>
                <a:gd name="T30" fmla="*/ 46 w 166"/>
                <a:gd name="T31" fmla="*/ 12 h 218"/>
                <a:gd name="T32" fmla="*/ 34 w 166"/>
                <a:gd name="T33" fmla="*/ 22 h 218"/>
                <a:gd name="T34" fmla="*/ 22 w 166"/>
                <a:gd name="T35" fmla="*/ 36 h 218"/>
                <a:gd name="T36" fmla="*/ 14 w 166"/>
                <a:gd name="T37" fmla="*/ 52 h 218"/>
                <a:gd name="T38" fmla="*/ 6 w 166"/>
                <a:gd name="T39" fmla="*/ 72 h 218"/>
                <a:gd name="T40" fmla="*/ 6 w 166"/>
                <a:gd name="T41" fmla="*/ 72 h 218"/>
                <a:gd name="T42" fmla="*/ 2 w 166"/>
                <a:gd name="T43" fmla="*/ 88 h 218"/>
                <a:gd name="T44" fmla="*/ 0 w 166"/>
                <a:gd name="T45" fmla="*/ 106 h 218"/>
                <a:gd name="T46" fmla="*/ 0 w 166"/>
                <a:gd name="T47" fmla="*/ 122 h 218"/>
                <a:gd name="T48" fmla="*/ 2 w 166"/>
                <a:gd name="T49" fmla="*/ 138 h 218"/>
                <a:gd name="T50" fmla="*/ 6 w 166"/>
                <a:gd name="T51" fmla="*/ 154 h 218"/>
                <a:gd name="T52" fmla="*/ 10 w 166"/>
                <a:gd name="T53" fmla="*/ 168 h 218"/>
                <a:gd name="T54" fmla="*/ 18 w 166"/>
                <a:gd name="T55" fmla="*/ 180 h 218"/>
                <a:gd name="T56" fmla="*/ 26 w 166"/>
                <a:gd name="T57" fmla="*/ 190 h 218"/>
                <a:gd name="T58" fmla="*/ 68 w 166"/>
                <a:gd name="T59" fmla="*/ 212 h 218"/>
                <a:gd name="T60" fmla="*/ 68 w 166"/>
                <a:gd name="T61" fmla="*/ 212 h 218"/>
                <a:gd name="T62" fmla="*/ 82 w 166"/>
                <a:gd name="T63" fmla="*/ 218 h 218"/>
                <a:gd name="T64" fmla="*/ 96 w 166"/>
                <a:gd name="T65" fmla="*/ 218 h 218"/>
                <a:gd name="T66" fmla="*/ 108 w 166"/>
                <a:gd name="T67" fmla="*/ 214 h 218"/>
                <a:gd name="T68" fmla="*/ 122 w 166"/>
                <a:gd name="T69" fmla="*/ 208 h 218"/>
                <a:gd name="T70" fmla="*/ 134 w 166"/>
                <a:gd name="T71" fmla="*/ 196 h 218"/>
                <a:gd name="T72" fmla="*/ 144 w 166"/>
                <a:gd name="T73" fmla="*/ 182 h 218"/>
                <a:gd name="T74" fmla="*/ 154 w 166"/>
                <a:gd name="T75" fmla="*/ 166 h 218"/>
                <a:gd name="T76" fmla="*/ 160 w 166"/>
                <a:gd name="T77" fmla="*/ 146 h 218"/>
                <a:gd name="T78" fmla="*/ 160 w 166"/>
                <a:gd name="T79" fmla="*/ 14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6" h="218">
                  <a:moveTo>
                    <a:pt x="160" y="146"/>
                  </a:moveTo>
                  <a:lnTo>
                    <a:pt x="160" y="146"/>
                  </a:lnTo>
                  <a:lnTo>
                    <a:pt x="164" y="130"/>
                  </a:lnTo>
                  <a:lnTo>
                    <a:pt x="166" y="112"/>
                  </a:lnTo>
                  <a:lnTo>
                    <a:pt x="166" y="96"/>
                  </a:lnTo>
                  <a:lnTo>
                    <a:pt x="164" y="80"/>
                  </a:lnTo>
                  <a:lnTo>
                    <a:pt x="160" y="64"/>
                  </a:lnTo>
                  <a:lnTo>
                    <a:pt x="156" y="50"/>
                  </a:lnTo>
                  <a:lnTo>
                    <a:pt x="150" y="38"/>
                  </a:lnTo>
                  <a:lnTo>
                    <a:pt x="142" y="28"/>
                  </a:lnTo>
                  <a:lnTo>
                    <a:pt x="98" y="6"/>
                  </a:lnTo>
                  <a:lnTo>
                    <a:pt x="98" y="6"/>
                  </a:lnTo>
                  <a:lnTo>
                    <a:pt x="84" y="0"/>
                  </a:lnTo>
                  <a:lnTo>
                    <a:pt x="72" y="0"/>
                  </a:lnTo>
                  <a:lnTo>
                    <a:pt x="58" y="4"/>
                  </a:lnTo>
                  <a:lnTo>
                    <a:pt x="46" y="12"/>
                  </a:lnTo>
                  <a:lnTo>
                    <a:pt x="34" y="22"/>
                  </a:lnTo>
                  <a:lnTo>
                    <a:pt x="22" y="36"/>
                  </a:lnTo>
                  <a:lnTo>
                    <a:pt x="14" y="52"/>
                  </a:lnTo>
                  <a:lnTo>
                    <a:pt x="6" y="72"/>
                  </a:lnTo>
                  <a:lnTo>
                    <a:pt x="6" y="72"/>
                  </a:lnTo>
                  <a:lnTo>
                    <a:pt x="2" y="88"/>
                  </a:lnTo>
                  <a:lnTo>
                    <a:pt x="0" y="106"/>
                  </a:lnTo>
                  <a:lnTo>
                    <a:pt x="0" y="122"/>
                  </a:lnTo>
                  <a:lnTo>
                    <a:pt x="2" y="138"/>
                  </a:lnTo>
                  <a:lnTo>
                    <a:pt x="6" y="154"/>
                  </a:lnTo>
                  <a:lnTo>
                    <a:pt x="10" y="168"/>
                  </a:lnTo>
                  <a:lnTo>
                    <a:pt x="18" y="180"/>
                  </a:lnTo>
                  <a:lnTo>
                    <a:pt x="26" y="190"/>
                  </a:lnTo>
                  <a:lnTo>
                    <a:pt x="68" y="212"/>
                  </a:lnTo>
                  <a:lnTo>
                    <a:pt x="68" y="212"/>
                  </a:lnTo>
                  <a:lnTo>
                    <a:pt x="82" y="218"/>
                  </a:lnTo>
                  <a:lnTo>
                    <a:pt x="96" y="218"/>
                  </a:lnTo>
                  <a:lnTo>
                    <a:pt x="108" y="214"/>
                  </a:lnTo>
                  <a:lnTo>
                    <a:pt x="122" y="208"/>
                  </a:lnTo>
                  <a:lnTo>
                    <a:pt x="134" y="196"/>
                  </a:lnTo>
                  <a:lnTo>
                    <a:pt x="144" y="182"/>
                  </a:lnTo>
                  <a:lnTo>
                    <a:pt x="154" y="166"/>
                  </a:lnTo>
                  <a:lnTo>
                    <a:pt x="160" y="146"/>
                  </a:lnTo>
                  <a:lnTo>
                    <a:pt x="160" y="14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2" name="Freeform 22"/>
            <p:cNvSpPr>
              <a:spLocks/>
            </p:cNvSpPr>
            <p:nvPr/>
          </p:nvSpPr>
          <p:spPr bwMode="auto">
            <a:xfrm>
              <a:off x="4941" y="3546"/>
              <a:ext cx="497" cy="240"/>
            </a:xfrm>
            <a:custGeom>
              <a:avLst/>
              <a:gdLst>
                <a:gd name="T0" fmla="*/ 336 w 338"/>
                <a:gd name="T1" fmla="*/ 90 h 180"/>
                <a:gd name="T2" fmla="*/ 336 w 338"/>
                <a:gd name="T3" fmla="*/ 90 h 180"/>
                <a:gd name="T4" fmla="*/ 328 w 338"/>
                <a:gd name="T5" fmla="*/ 74 h 180"/>
                <a:gd name="T6" fmla="*/ 316 w 338"/>
                <a:gd name="T7" fmla="*/ 54 h 180"/>
                <a:gd name="T8" fmla="*/ 316 w 338"/>
                <a:gd name="T9" fmla="*/ 54 h 180"/>
                <a:gd name="T10" fmla="*/ 304 w 338"/>
                <a:gd name="T11" fmla="*/ 42 h 180"/>
                <a:gd name="T12" fmla="*/ 292 w 338"/>
                <a:gd name="T13" fmla="*/ 30 h 180"/>
                <a:gd name="T14" fmla="*/ 278 w 338"/>
                <a:gd name="T15" fmla="*/ 20 h 180"/>
                <a:gd name="T16" fmla="*/ 266 w 338"/>
                <a:gd name="T17" fmla="*/ 12 h 180"/>
                <a:gd name="T18" fmla="*/ 254 w 338"/>
                <a:gd name="T19" fmla="*/ 6 h 180"/>
                <a:gd name="T20" fmla="*/ 240 w 338"/>
                <a:gd name="T21" fmla="*/ 2 h 180"/>
                <a:gd name="T22" fmla="*/ 230 w 338"/>
                <a:gd name="T23" fmla="*/ 0 h 180"/>
                <a:gd name="T24" fmla="*/ 220 w 338"/>
                <a:gd name="T25" fmla="*/ 2 h 180"/>
                <a:gd name="T26" fmla="*/ 16 w 338"/>
                <a:gd name="T27" fmla="*/ 50 h 180"/>
                <a:gd name="T28" fmla="*/ 16 w 338"/>
                <a:gd name="T29" fmla="*/ 50 h 180"/>
                <a:gd name="T30" fmla="*/ 10 w 338"/>
                <a:gd name="T31" fmla="*/ 54 h 180"/>
                <a:gd name="T32" fmla="*/ 10 w 338"/>
                <a:gd name="T33" fmla="*/ 54 h 180"/>
                <a:gd name="T34" fmla="*/ 4 w 338"/>
                <a:gd name="T35" fmla="*/ 58 h 180"/>
                <a:gd name="T36" fmla="*/ 2 w 338"/>
                <a:gd name="T37" fmla="*/ 64 h 180"/>
                <a:gd name="T38" fmla="*/ 0 w 338"/>
                <a:gd name="T39" fmla="*/ 72 h 180"/>
                <a:gd name="T40" fmla="*/ 2 w 338"/>
                <a:gd name="T41" fmla="*/ 82 h 180"/>
                <a:gd name="T42" fmla="*/ 4 w 338"/>
                <a:gd name="T43" fmla="*/ 92 h 180"/>
                <a:gd name="T44" fmla="*/ 10 w 338"/>
                <a:gd name="T45" fmla="*/ 102 h 180"/>
                <a:gd name="T46" fmla="*/ 16 w 338"/>
                <a:gd name="T47" fmla="*/ 114 h 180"/>
                <a:gd name="T48" fmla="*/ 24 w 338"/>
                <a:gd name="T49" fmla="*/ 124 h 180"/>
                <a:gd name="T50" fmla="*/ 24 w 338"/>
                <a:gd name="T51" fmla="*/ 124 h 180"/>
                <a:gd name="T52" fmla="*/ 36 w 338"/>
                <a:gd name="T53" fmla="*/ 138 h 180"/>
                <a:gd name="T54" fmla="*/ 48 w 338"/>
                <a:gd name="T55" fmla="*/ 148 h 180"/>
                <a:gd name="T56" fmla="*/ 60 w 338"/>
                <a:gd name="T57" fmla="*/ 158 h 180"/>
                <a:gd name="T58" fmla="*/ 74 w 338"/>
                <a:gd name="T59" fmla="*/ 168 h 180"/>
                <a:gd name="T60" fmla="*/ 86 w 338"/>
                <a:gd name="T61" fmla="*/ 174 h 180"/>
                <a:gd name="T62" fmla="*/ 98 w 338"/>
                <a:gd name="T63" fmla="*/ 178 h 180"/>
                <a:gd name="T64" fmla="*/ 110 w 338"/>
                <a:gd name="T65" fmla="*/ 180 h 180"/>
                <a:gd name="T66" fmla="*/ 120 w 338"/>
                <a:gd name="T67" fmla="*/ 178 h 180"/>
                <a:gd name="T68" fmla="*/ 322 w 338"/>
                <a:gd name="T69" fmla="*/ 130 h 180"/>
                <a:gd name="T70" fmla="*/ 322 w 338"/>
                <a:gd name="T71" fmla="*/ 130 h 180"/>
                <a:gd name="T72" fmla="*/ 328 w 338"/>
                <a:gd name="T73" fmla="*/ 128 h 180"/>
                <a:gd name="T74" fmla="*/ 332 w 338"/>
                <a:gd name="T75" fmla="*/ 124 h 180"/>
                <a:gd name="T76" fmla="*/ 336 w 338"/>
                <a:gd name="T77" fmla="*/ 120 h 180"/>
                <a:gd name="T78" fmla="*/ 338 w 338"/>
                <a:gd name="T79" fmla="*/ 116 h 180"/>
                <a:gd name="T80" fmla="*/ 338 w 338"/>
                <a:gd name="T81" fmla="*/ 104 h 180"/>
                <a:gd name="T82" fmla="*/ 336 w 338"/>
                <a:gd name="T83" fmla="*/ 90 h 180"/>
                <a:gd name="T84" fmla="*/ 336 w 338"/>
                <a:gd name="T85" fmla="*/ 9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8" h="180">
                  <a:moveTo>
                    <a:pt x="336" y="90"/>
                  </a:moveTo>
                  <a:lnTo>
                    <a:pt x="336" y="90"/>
                  </a:lnTo>
                  <a:lnTo>
                    <a:pt x="328" y="74"/>
                  </a:lnTo>
                  <a:lnTo>
                    <a:pt x="316" y="54"/>
                  </a:lnTo>
                  <a:lnTo>
                    <a:pt x="316" y="54"/>
                  </a:lnTo>
                  <a:lnTo>
                    <a:pt x="304" y="42"/>
                  </a:lnTo>
                  <a:lnTo>
                    <a:pt x="292" y="30"/>
                  </a:lnTo>
                  <a:lnTo>
                    <a:pt x="278" y="20"/>
                  </a:lnTo>
                  <a:lnTo>
                    <a:pt x="266" y="12"/>
                  </a:lnTo>
                  <a:lnTo>
                    <a:pt x="254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20" y="2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2" y="64"/>
                  </a:lnTo>
                  <a:lnTo>
                    <a:pt x="0" y="72"/>
                  </a:lnTo>
                  <a:lnTo>
                    <a:pt x="2" y="82"/>
                  </a:lnTo>
                  <a:lnTo>
                    <a:pt x="4" y="92"/>
                  </a:lnTo>
                  <a:lnTo>
                    <a:pt x="10" y="102"/>
                  </a:lnTo>
                  <a:lnTo>
                    <a:pt x="16" y="114"/>
                  </a:lnTo>
                  <a:lnTo>
                    <a:pt x="24" y="124"/>
                  </a:lnTo>
                  <a:lnTo>
                    <a:pt x="24" y="124"/>
                  </a:lnTo>
                  <a:lnTo>
                    <a:pt x="36" y="138"/>
                  </a:lnTo>
                  <a:lnTo>
                    <a:pt x="48" y="148"/>
                  </a:lnTo>
                  <a:lnTo>
                    <a:pt x="60" y="158"/>
                  </a:lnTo>
                  <a:lnTo>
                    <a:pt x="74" y="168"/>
                  </a:lnTo>
                  <a:lnTo>
                    <a:pt x="86" y="174"/>
                  </a:lnTo>
                  <a:lnTo>
                    <a:pt x="98" y="178"/>
                  </a:lnTo>
                  <a:lnTo>
                    <a:pt x="110" y="180"/>
                  </a:lnTo>
                  <a:lnTo>
                    <a:pt x="120" y="178"/>
                  </a:lnTo>
                  <a:lnTo>
                    <a:pt x="322" y="130"/>
                  </a:lnTo>
                  <a:lnTo>
                    <a:pt x="322" y="130"/>
                  </a:lnTo>
                  <a:lnTo>
                    <a:pt x="328" y="128"/>
                  </a:lnTo>
                  <a:lnTo>
                    <a:pt x="332" y="124"/>
                  </a:lnTo>
                  <a:lnTo>
                    <a:pt x="336" y="120"/>
                  </a:lnTo>
                  <a:lnTo>
                    <a:pt x="338" y="116"/>
                  </a:lnTo>
                  <a:lnTo>
                    <a:pt x="338" y="104"/>
                  </a:lnTo>
                  <a:lnTo>
                    <a:pt x="336" y="90"/>
                  </a:lnTo>
                  <a:lnTo>
                    <a:pt x="336" y="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3" name="Freeform 23"/>
            <p:cNvSpPr>
              <a:spLocks/>
            </p:cNvSpPr>
            <p:nvPr/>
          </p:nvSpPr>
          <p:spPr bwMode="auto">
            <a:xfrm>
              <a:off x="4956" y="3546"/>
              <a:ext cx="479" cy="192"/>
            </a:xfrm>
            <a:custGeom>
              <a:avLst/>
              <a:gdLst>
                <a:gd name="T0" fmla="*/ 210 w 326"/>
                <a:gd name="T1" fmla="*/ 2 h 144"/>
                <a:gd name="T2" fmla="*/ 6 w 326"/>
                <a:gd name="T3" fmla="*/ 50 h 144"/>
                <a:gd name="T4" fmla="*/ 6 w 326"/>
                <a:gd name="T5" fmla="*/ 50 h 144"/>
                <a:gd name="T6" fmla="*/ 0 w 326"/>
                <a:gd name="T7" fmla="*/ 54 h 144"/>
                <a:gd name="T8" fmla="*/ 0 w 326"/>
                <a:gd name="T9" fmla="*/ 54 h 144"/>
                <a:gd name="T10" fmla="*/ 8 w 326"/>
                <a:gd name="T11" fmla="*/ 70 h 144"/>
                <a:gd name="T12" fmla="*/ 20 w 326"/>
                <a:gd name="T13" fmla="*/ 90 h 144"/>
                <a:gd name="T14" fmla="*/ 20 w 326"/>
                <a:gd name="T15" fmla="*/ 90 h 144"/>
                <a:gd name="T16" fmla="*/ 32 w 326"/>
                <a:gd name="T17" fmla="*/ 102 h 144"/>
                <a:gd name="T18" fmla="*/ 44 w 326"/>
                <a:gd name="T19" fmla="*/ 114 h 144"/>
                <a:gd name="T20" fmla="*/ 58 w 326"/>
                <a:gd name="T21" fmla="*/ 124 h 144"/>
                <a:gd name="T22" fmla="*/ 70 w 326"/>
                <a:gd name="T23" fmla="*/ 132 h 144"/>
                <a:gd name="T24" fmla="*/ 82 w 326"/>
                <a:gd name="T25" fmla="*/ 138 h 144"/>
                <a:gd name="T26" fmla="*/ 96 w 326"/>
                <a:gd name="T27" fmla="*/ 142 h 144"/>
                <a:gd name="T28" fmla="*/ 106 w 326"/>
                <a:gd name="T29" fmla="*/ 144 h 144"/>
                <a:gd name="T30" fmla="*/ 116 w 326"/>
                <a:gd name="T31" fmla="*/ 142 h 144"/>
                <a:gd name="T32" fmla="*/ 320 w 326"/>
                <a:gd name="T33" fmla="*/ 94 h 144"/>
                <a:gd name="T34" fmla="*/ 320 w 326"/>
                <a:gd name="T35" fmla="*/ 94 h 144"/>
                <a:gd name="T36" fmla="*/ 326 w 326"/>
                <a:gd name="T37" fmla="*/ 90 h 144"/>
                <a:gd name="T38" fmla="*/ 326 w 326"/>
                <a:gd name="T39" fmla="*/ 90 h 144"/>
                <a:gd name="T40" fmla="*/ 318 w 326"/>
                <a:gd name="T41" fmla="*/ 74 h 144"/>
                <a:gd name="T42" fmla="*/ 306 w 326"/>
                <a:gd name="T43" fmla="*/ 54 h 144"/>
                <a:gd name="T44" fmla="*/ 306 w 326"/>
                <a:gd name="T45" fmla="*/ 54 h 144"/>
                <a:gd name="T46" fmla="*/ 294 w 326"/>
                <a:gd name="T47" fmla="*/ 42 h 144"/>
                <a:gd name="T48" fmla="*/ 282 w 326"/>
                <a:gd name="T49" fmla="*/ 30 h 144"/>
                <a:gd name="T50" fmla="*/ 268 w 326"/>
                <a:gd name="T51" fmla="*/ 20 h 144"/>
                <a:gd name="T52" fmla="*/ 256 w 326"/>
                <a:gd name="T53" fmla="*/ 12 h 144"/>
                <a:gd name="T54" fmla="*/ 244 w 326"/>
                <a:gd name="T55" fmla="*/ 6 h 144"/>
                <a:gd name="T56" fmla="*/ 230 w 326"/>
                <a:gd name="T57" fmla="*/ 2 h 144"/>
                <a:gd name="T58" fmla="*/ 220 w 326"/>
                <a:gd name="T59" fmla="*/ 0 h 144"/>
                <a:gd name="T60" fmla="*/ 210 w 326"/>
                <a:gd name="T61" fmla="*/ 2 h 144"/>
                <a:gd name="T62" fmla="*/ 210 w 326"/>
                <a:gd name="T63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26" h="144">
                  <a:moveTo>
                    <a:pt x="210" y="2"/>
                  </a:moveTo>
                  <a:lnTo>
                    <a:pt x="6" y="50"/>
                  </a:lnTo>
                  <a:lnTo>
                    <a:pt x="6" y="50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8" y="70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32" y="102"/>
                  </a:lnTo>
                  <a:lnTo>
                    <a:pt x="44" y="114"/>
                  </a:lnTo>
                  <a:lnTo>
                    <a:pt x="58" y="124"/>
                  </a:lnTo>
                  <a:lnTo>
                    <a:pt x="70" y="132"/>
                  </a:lnTo>
                  <a:lnTo>
                    <a:pt x="82" y="138"/>
                  </a:lnTo>
                  <a:lnTo>
                    <a:pt x="96" y="142"/>
                  </a:lnTo>
                  <a:lnTo>
                    <a:pt x="106" y="144"/>
                  </a:lnTo>
                  <a:lnTo>
                    <a:pt x="116" y="142"/>
                  </a:lnTo>
                  <a:lnTo>
                    <a:pt x="320" y="94"/>
                  </a:lnTo>
                  <a:lnTo>
                    <a:pt x="320" y="94"/>
                  </a:lnTo>
                  <a:lnTo>
                    <a:pt x="326" y="90"/>
                  </a:lnTo>
                  <a:lnTo>
                    <a:pt x="326" y="90"/>
                  </a:lnTo>
                  <a:lnTo>
                    <a:pt x="318" y="74"/>
                  </a:lnTo>
                  <a:lnTo>
                    <a:pt x="306" y="54"/>
                  </a:lnTo>
                  <a:lnTo>
                    <a:pt x="306" y="54"/>
                  </a:lnTo>
                  <a:lnTo>
                    <a:pt x="294" y="42"/>
                  </a:lnTo>
                  <a:lnTo>
                    <a:pt x="282" y="30"/>
                  </a:lnTo>
                  <a:lnTo>
                    <a:pt x="268" y="20"/>
                  </a:lnTo>
                  <a:lnTo>
                    <a:pt x="256" y="12"/>
                  </a:lnTo>
                  <a:lnTo>
                    <a:pt x="244" y="6"/>
                  </a:lnTo>
                  <a:lnTo>
                    <a:pt x="230" y="2"/>
                  </a:lnTo>
                  <a:lnTo>
                    <a:pt x="220" y="0"/>
                  </a:lnTo>
                  <a:lnTo>
                    <a:pt x="210" y="2"/>
                  </a:lnTo>
                  <a:lnTo>
                    <a:pt x="210" y="2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4" name="Freeform 24"/>
            <p:cNvSpPr>
              <a:spLocks/>
            </p:cNvSpPr>
            <p:nvPr/>
          </p:nvSpPr>
          <p:spPr bwMode="auto">
            <a:xfrm>
              <a:off x="4944" y="4140"/>
              <a:ext cx="274" cy="72"/>
            </a:xfrm>
            <a:custGeom>
              <a:avLst/>
              <a:gdLst>
                <a:gd name="T0" fmla="*/ 96 w 186"/>
                <a:gd name="T1" fmla="*/ 0 h 54"/>
                <a:gd name="T2" fmla="*/ 180 w 186"/>
                <a:gd name="T3" fmla="*/ 4 h 54"/>
                <a:gd name="T4" fmla="*/ 186 w 186"/>
                <a:gd name="T5" fmla="*/ 24 h 54"/>
                <a:gd name="T6" fmla="*/ 184 w 186"/>
                <a:gd name="T7" fmla="*/ 48 h 54"/>
                <a:gd name="T8" fmla="*/ 138 w 186"/>
                <a:gd name="T9" fmla="*/ 48 h 54"/>
                <a:gd name="T10" fmla="*/ 138 w 186"/>
                <a:gd name="T11" fmla="*/ 38 h 54"/>
                <a:gd name="T12" fmla="*/ 126 w 186"/>
                <a:gd name="T13" fmla="*/ 48 h 54"/>
                <a:gd name="T14" fmla="*/ 6 w 186"/>
                <a:gd name="T15" fmla="*/ 54 h 54"/>
                <a:gd name="T16" fmla="*/ 6 w 186"/>
                <a:gd name="T17" fmla="*/ 54 h 54"/>
                <a:gd name="T18" fmla="*/ 2 w 186"/>
                <a:gd name="T19" fmla="*/ 44 h 54"/>
                <a:gd name="T20" fmla="*/ 0 w 186"/>
                <a:gd name="T21" fmla="*/ 36 h 54"/>
                <a:gd name="T22" fmla="*/ 2 w 186"/>
                <a:gd name="T23" fmla="*/ 32 h 54"/>
                <a:gd name="T24" fmla="*/ 4 w 186"/>
                <a:gd name="T25" fmla="*/ 30 h 54"/>
                <a:gd name="T26" fmla="*/ 4 w 186"/>
                <a:gd name="T27" fmla="*/ 30 h 54"/>
                <a:gd name="T28" fmla="*/ 20 w 186"/>
                <a:gd name="T29" fmla="*/ 24 h 54"/>
                <a:gd name="T30" fmla="*/ 52 w 186"/>
                <a:gd name="T31" fmla="*/ 12 h 54"/>
                <a:gd name="T32" fmla="*/ 96 w 186"/>
                <a:gd name="T33" fmla="*/ 0 h 54"/>
                <a:gd name="T34" fmla="*/ 96 w 186"/>
                <a:gd name="T3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54">
                  <a:moveTo>
                    <a:pt x="96" y="0"/>
                  </a:moveTo>
                  <a:lnTo>
                    <a:pt x="180" y="4"/>
                  </a:lnTo>
                  <a:lnTo>
                    <a:pt x="186" y="24"/>
                  </a:lnTo>
                  <a:lnTo>
                    <a:pt x="184" y="48"/>
                  </a:lnTo>
                  <a:lnTo>
                    <a:pt x="138" y="48"/>
                  </a:lnTo>
                  <a:lnTo>
                    <a:pt x="138" y="38"/>
                  </a:lnTo>
                  <a:lnTo>
                    <a:pt x="126" y="48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2" y="44"/>
                  </a:lnTo>
                  <a:lnTo>
                    <a:pt x="0" y="36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24"/>
                  </a:lnTo>
                  <a:lnTo>
                    <a:pt x="52" y="12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5" name="Freeform 25"/>
            <p:cNvSpPr>
              <a:spLocks/>
            </p:cNvSpPr>
            <p:nvPr/>
          </p:nvSpPr>
          <p:spPr bwMode="auto">
            <a:xfrm>
              <a:off x="5173" y="3392"/>
              <a:ext cx="195" cy="109"/>
            </a:xfrm>
            <a:custGeom>
              <a:avLst/>
              <a:gdLst>
                <a:gd name="T0" fmla="*/ 108 w 132"/>
                <a:gd name="T1" fmla="*/ 36 h 82"/>
                <a:gd name="T2" fmla="*/ 108 w 132"/>
                <a:gd name="T3" fmla="*/ 36 h 82"/>
                <a:gd name="T4" fmla="*/ 110 w 132"/>
                <a:gd name="T5" fmla="*/ 38 h 82"/>
                <a:gd name="T6" fmla="*/ 118 w 132"/>
                <a:gd name="T7" fmla="*/ 44 h 82"/>
                <a:gd name="T8" fmla="*/ 122 w 132"/>
                <a:gd name="T9" fmla="*/ 50 h 82"/>
                <a:gd name="T10" fmla="*/ 126 w 132"/>
                <a:gd name="T11" fmla="*/ 58 h 82"/>
                <a:gd name="T12" fmla="*/ 130 w 132"/>
                <a:gd name="T13" fmla="*/ 66 h 82"/>
                <a:gd name="T14" fmla="*/ 132 w 132"/>
                <a:gd name="T15" fmla="*/ 78 h 82"/>
                <a:gd name="T16" fmla="*/ 132 w 132"/>
                <a:gd name="T17" fmla="*/ 78 h 82"/>
                <a:gd name="T18" fmla="*/ 98 w 132"/>
                <a:gd name="T19" fmla="*/ 82 h 82"/>
                <a:gd name="T20" fmla="*/ 64 w 132"/>
                <a:gd name="T21" fmla="*/ 82 h 82"/>
                <a:gd name="T22" fmla="*/ 32 w 132"/>
                <a:gd name="T23" fmla="*/ 78 h 82"/>
                <a:gd name="T24" fmla="*/ 16 w 132"/>
                <a:gd name="T25" fmla="*/ 74 h 82"/>
                <a:gd name="T26" fmla="*/ 0 w 132"/>
                <a:gd name="T27" fmla="*/ 68 h 82"/>
                <a:gd name="T28" fmla="*/ 0 w 132"/>
                <a:gd name="T29" fmla="*/ 68 h 82"/>
                <a:gd name="T30" fmla="*/ 6 w 132"/>
                <a:gd name="T31" fmla="*/ 36 h 82"/>
                <a:gd name="T32" fmla="*/ 14 w 132"/>
                <a:gd name="T33" fmla="*/ 0 h 82"/>
                <a:gd name="T34" fmla="*/ 108 w 132"/>
                <a:gd name="T35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82">
                  <a:moveTo>
                    <a:pt x="108" y="36"/>
                  </a:moveTo>
                  <a:lnTo>
                    <a:pt x="108" y="36"/>
                  </a:lnTo>
                  <a:lnTo>
                    <a:pt x="110" y="38"/>
                  </a:lnTo>
                  <a:lnTo>
                    <a:pt x="118" y="44"/>
                  </a:lnTo>
                  <a:lnTo>
                    <a:pt x="122" y="50"/>
                  </a:lnTo>
                  <a:lnTo>
                    <a:pt x="126" y="58"/>
                  </a:lnTo>
                  <a:lnTo>
                    <a:pt x="130" y="66"/>
                  </a:lnTo>
                  <a:lnTo>
                    <a:pt x="132" y="78"/>
                  </a:lnTo>
                  <a:lnTo>
                    <a:pt x="132" y="78"/>
                  </a:lnTo>
                  <a:lnTo>
                    <a:pt x="98" y="82"/>
                  </a:lnTo>
                  <a:lnTo>
                    <a:pt x="64" y="82"/>
                  </a:lnTo>
                  <a:lnTo>
                    <a:pt x="32" y="78"/>
                  </a:lnTo>
                  <a:lnTo>
                    <a:pt x="16" y="74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6" y="36"/>
                  </a:lnTo>
                  <a:lnTo>
                    <a:pt x="14" y="0"/>
                  </a:lnTo>
                  <a:lnTo>
                    <a:pt x="10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6" name="Freeform 26"/>
            <p:cNvSpPr>
              <a:spLocks/>
            </p:cNvSpPr>
            <p:nvPr/>
          </p:nvSpPr>
          <p:spPr bwMode="auto">
            <a:xfrm>
              <a:off x="5094" y="3392"/>
              <a:ext cx="56" cy="72"/>
            </a:xfrm>
            <a:custGeom>
              <a:avLst/>
              <a:gdLst>
                <a:gd name="T0" fmla="*/ 0 w 38"/>
                <a:gd name="T1" fmla="*/ 34 h 54"/>
                <a:gd name="T2" fmla="*/ 28 w 38"/>
                <a:gd name="T3" fmla="*/ 0 h 54"/>
                <a:gd name="T4" fmla="*/ 38 w 38"/>
                <a:gd name="T5" fmla="*/ 0 h 54"/>
                <a:gd name="T6" fmla="*/ 38 w 38"/>
                <a:gd name="T7" fmla="*/ 0 h 54"/>
                <a:gd name="T8" fmla="*/ 24 w 38"/>
                <a:gd name="T9" fmla="*/ 54 h 54"/>
                <a:gd name="T10" fmla="*/ 24 w 38"/>
                <a:gd name="T11" fmla="*/ 54 h 54"/>
                <a:gd name="T12" fmla="*/ 12 w 38"/>
                <a:gd name="T13" fmla="*/ 44 h 54"/>
                <a:gd name="T14" fmla="*/ 0 w 38"/>
                <a:gd name="T15" fmla="*/ 34 h 54"/>
                <a:gd name="T16" fmla="*/ 0 w 38"/>
                <a:gd name="T17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54">
                  <a:moveTo>
                    <a:pt x="0" y="34"/>
                  </a:moveTo>
                  <a:lnTo>
                    <a:pt x="28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12" y="4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7" name="Freeform 27"/>
            <p:cNvSpPr>
              <a:spLocks/>
            </p:cNvSpPr>
            <p:nvPr/>
          </p:nvSpPr>
          <p:spPr bwMode="auto">
            <a:xfrm>
              <a:off x="5129" y="3392"/>
              <a:ext cx="65" cy="91"/>
            </a:xfrm>
            <a:custGeom>
              <a:avLst/>
              <a:gdLst>
                <a:gd name="T0" fmla="*/ 14 w 44"/>
                <a:gd name="T1" fmla="*/ 0 h 68"/>
                <a:gd name="T2" fmla="*/ 44 w 44"/>
                <a:gd name="T3" fmla="*/ 0 h 68"/>
                <a:gd name="T4" fmla="*/ 44 w 44"/>
                <a:gd name="T5" fmla="*/ 0 h 68"/>
                <a:gd name="T6" fmla="*/ 36 w 44"/>
                <a:gd name="T7" fmla="*/ 36 h 68"/>
                <a:gd name="T8" fmla="*/ 30 w 44"/>
                <a:gd name="T9" fmla="*/ 68 h 68"/>
                <a:gd name="T10" fmla="*/ 30 w 44"/>
                <a:gd name="T11" fmla="*/ 68 h 68"/>
                <a:gd name="T12" fmla="*/ 14 w 44"/>
                <a:gd name="T13" fmla="*/ 62 h 68"/>
                <a:gd name="T14" fmla="*/ 0 w 44"/>
                <a:gd name="T15" fmla="*/ 54 h 68"/>
                <a:gd name="T16" fmla="*/ 0 w 44"/>
                <a:gd name="T17" fmla="*/ 54 h 68"/>
                <a:gd name="T18" fmla="*/ 14 w 44"/>
                <a:gd name="T19" fmla="*/ 0 h 68"/>
                <a:gd name="T20" fmla="*/ 14 w 44"/>
                <a:gd name="T2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68">
                  <a:moveTo>
                    <a:pt x="14" y="0"/>
                  </a:moveTo>
                  <a:lnTo>
                    <a:pt x="44" y="0"/>
                  </a:lnTo>
                  <a:lnTo>
                    <a:pt x="44" y="0"/>
                  </a:lnTo>
                  <a:lnTo>
                    <a:pt x="36" y="36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14" y="62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88" name="Freeform 28"/>
            <p:cNvSpPr>
              <a:spLocks/>
            </p:cNvSpPr>
            <p:nvPr/>
          </p:nvSpPr>
          <p:spPr bwMode="auto">
            <a:xfrm>
              <a:off x="4617" y="3435"/>
              <a:ext cx="754" cy="721"/>
            </a:xfrm>
            <a:custGeom>
              <a:avLst/>
              <a:gdLst>
                <a:gd name="T0" fmla="*/ 318 w 512"/>
                <a:gd name="T1" fmla="*/ 0 h 542"/>
                <a:gd name="T2" fmla="*/ 360 w 512"/>
                <a:gd name="T3" fmla="*/ 8 h 542"/>
                <a:gd name="T4" fmla="*/ 360 w 512"/>
                <a:gd name="T5" fmla="*/ 8 h 542"/>
                <a:gd name="T6" fmla="*/ 396 w 512"/>
                <a:gd name="T7" fmla="*/ 22 h 542"/>
                <a:gd name="T8" fmla="*/ 428 w 512"/>
                <a:gd name="T9" fmla="*/ 32 h 542"/>
                <a:gd name="T10" fmla="*/ 466 w 512"/>
                <a:gd name="T11" fmla="*/ 40 h 542"/>
                <a:gd name="T12" fmla="*/ 512 w 512"/>
                <a:gd name="T13" fmla="*/ 46 h 542"/>
                <a:gd name="T14" fmla="*/ 512 w 512"/>
                <a:gd name="T15" fmla="*/ 46 h 542"/>
                <a:gd name="T16" fmla="*/ 508 w 512"/>
                <a:gd name="T17" fmla="*/ 64 h 542"/>
                <a:gd name="T18" fmla="*/ 508 w 512"/>
                <a:gd name="T19" fmla="*/ 72 h 542"/>
                <a:gd name="T20" fmla="*/ 504 w 512"/>
                <a:gd name="T21" fmla="*/ 78 h 542"/>
                <a:gd name="T22" fmla="*/ 504 w 512"/>
                <a:gd name="T23" fmla="*/ 78 h 542"/>
                <a:gd name="T24" fmla="*/ 480 w 512"/>
                <a:gd name="T25" fmla="*/ 120 h 542"/>
                <a:gd name="T26" fmla="*/ 468 w 512"/>
                <a:gd name="T27" fmla="*/ 134 h 542"/>
                <a:gd name="T28" fmla="*/ 462 w 512"/>
                <a:gd name="T29" fmla="*/ 140 h 542"/>
                <a:gd name="T30" fmla="*/ 456 w 512"/>
                <a:gd name="T31" fmla="*/ 144 h 542"/>
                <a:gd name="T32" fmla="*/ 438 w 512"/>
                <a:gd name="T33" fmla="*/ 150 h 542"/>
                <a:gd name="T34" fmla="*/ 416 w 512"/>
                <a:gd name="T35" fmla="*/ 152 h 542"/>
                <a:gd name="T36" fmla="*/ 386 w 512"/>
                <a:gd name="T37" fmla="*/ 154 h 542"/>
                <a:gd name="T38" fmla="*/ 346 w 512"/>
                <a:gd name="T39" fmla="*/ 152 h 542"/>
                <a:gd name="T40" fmla="*/ 346 w 512"/>
                <a:gd name="T41" fmla="*/ 152 h 542"/>
                <a:gd name="T42" fmla="*/ 272 w 512"/>
                <a:gd name="T43" fmla="*/ 150 h 542"/>
                <a:gd name="T44" fmla="*/ 224 w 512"/>
                <a:gd name="T45" fmla="*/ 150 h 542"/>
                <a:gd name="T46" fmla="*/ 192 w 512"/>
                <a:gd name="T47" fmla="*/ 152 h 542"/>
                <a:gd name="T48" fmla="*/ 192 w 512"/>
                <a:gd name="T49" fmla="*/ 152 h 542"/>
                <a:gd name="T50" fmla="*/ 200 w 512"/>
                <a:gd name="T51" fmla="*/ 168 h 542"/>
                <a:gd name="T52" fmla="*/ 222 w 512"/>
                <a:gd name="T53" fmla="*/ 212 h 542"/>
                <a:gd name="T54" fmla="*/ 298 w 512"/>
                <a:gd name="T55" fmla="*/ 346 h 542"/>
                <a:gd name="T56" fmla="*/ 408 w 512"/>
                <a:gd name="T57" fmla="*/ 538 h 542"/>
                <a:gd name="T58" fmla="*/ 274 w 512"/>
                <a:gd name="T59" fmla="*/ 542 h 542"/>
                <a:gd name="T60" fmla="*/ 0 w 512"/>
                <a:gd name="T61" fmla="*/ 72 h 542"/>
                <a:gd name="T62" fmla="*/ 318 w 512"/>
                <a:gd name="T63" fmla="*/ 0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542">
                  <a:moveTo>
                    <a:pt x="318" y="0"/>
                  </a:moveTo>
                  <a:lnTo>
                    <a:pt x="360" y="8"/>
                  </a:lnTo>
                  <a:lnTo>
                    <a:pt x="360" y="8"/>
                  </a:lnTo>
                  <a:lnTo>
                    <a:pt x="396" y="22"/>
                  </a:lnTo>
                  <a:lnTo>
                    <a:pt x="428" y="32"/>
                  </a:lnTo>
                  <a:lnTo>
                    <a:pt x="466" y="40"/>
                  </a:lnTo>
                  <a:lnTo>
                    <a:pt x="512" y="46"/>
                  </a:lnTo>
                  <a:lnTo>
                    <a:pt x="512" y="46"/>
                  </a:lnTo>
                  <a:lnTo>
                    <a:pt x="508" y="64"/>
                  </a:lnTo>
                  <a:lnTo>
                    <a:pt x="508" y="72"/>
                  </a:lnTo>
                  <a:lnTo>
                    <a:pt x="504" y="78"/>
                  </a:lnTo>
                  <a:lnTo>
                    <a:pt x="504" y="78"/>
                  </a:lnTo>
                  <a:lnTo>
                    <a:pt x="480" y="120"/>
                  </a:lnTo>
                  <a:lnTo>
                    <a:pt x="468" y="134"/>
                  </a:lnTo>
                  <a:lnTo>
                    <a:pt x="462" y="140"/>
                  </a:lnTo>
                  <a:lnTo>
                    <a:pt x="456" y="144"/>
                  </a:lnTo>
                  <a:lnTo>
                    <a:pt x="438" y="150"/>
                  </a:lnTo>
                  <a:lnTo>
                    <a:pt x="416" y="152"/>
                  </a:lnTo>
                  <a:lnTo>
                    <a:pt x="386" y="154"/>
                  </a:lnTo>
                  <a:lnTo>
                    <a:pt x="346" y="152"/>
                  </a:lnTo>
                  <a:lnTo>
                    <a:pt x="346" y="152"/>
                  </a:lnTo>
                  <a:lnTo>
                    <a:pt x="272" y="150"/>
                  </a:lnTo>
                  <a:lnTo>
                    <a:pt x="224" y="150"/>
                  </a:lnTo>
                  <a:lnTo>
                    <a:pt x="192" y="152"/>
                  </a:lnTo>
                  <a:lnTo>
                    <a:pt x="192" y="152"/>
                  </a:lnTo>
                  <a:lnTo>
                    <a:pt x="200" y="168"/>
                  </a:lnTo>
                  <a:lnTo>
                    <a:pt x="222" y="212"/>
                  </a:lnTo>
                  <a:lnTo>
                    <a:pt x="298" y="346"/>
                  </a:lnTo>
                  <a:lnTo>
                    <a:pt x="408" y="538"/>
                  </a:lnTo>
                  <a:lnTo>
                    <a:pt x="274" y="542"/>
                  </a:lnTo>
                  <a:lnTo>
                    <a:pt x="0" y="7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483F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2" name="Freeform 32"/>
            <p:cNvSpPr>
              <a:spLocks/>
            </p:cNvSpPr>
            <p:nvPr/>
          </p:nvSpPr>
          <p:spPr bwMode="auto">
            <a:xfrm>
              <a:off x="4762" y="3357"/>
              <a:ext cx="61" cy="70"/>
            </a:xfrm>
            <a:custGeom>
              <a:avLst/>
              <a:gdLst>
                <a:gd name="T0" fmla="*/ 4 w 42"/>
                <a:gd name="T1" fmla="*/ 0 h 52"/>
                <a:gd name="T2" fmla="*/ 42 w 42"/>
                <a:gd name="T3" fmla="*/ 44 h 52"/>
                <a:gd name="T4" fmla="*/ 42 w 42"/>
                <a:gd name="T5" fmla="*/ 50 h 52"/>
                <a:gd name="T6" fmla="*/ 34 w 42"/>
                <a:gd name="T7" fmla="*/ 52 h 52"/>
                <a:gd name="T8" fmla="*/ 0 w 42"/>
                <a:gd name="T9" fmla="*/ 4 h 52"/>
                <a:gd name="T10" fmla="*/ 0 w 42"/>
                <a:gd name="T11" fmla="*/ 0 h 52"/>
                <a:gd name="T12" fmla="*/ 4 w 42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52">
                  <a:moveTo>
                    <a:pt x="4" y="0"/>
                  </a:moveTo>
                  <a:lnTo>
                    <a:pt x="42" y="44"/>
                  </a:lnTo>
                  <a:lnTo>
                    <a:pt x="42" y="50"/>
                  </a:lnTo>
                  <a:lnTo>
                    <a:pt x="34" y="52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3" name="Freeform 33"/>
            <p:cNvSpPr>
              <a:spLocks/>
            </p:cNvSpPr>
            <p:nvPr/>
          </p:nvSpPr>
          <p:spPr bwMode="auto">
            <a:xfrm>
              <a:off x="4717" y="3336"/>
              <a:ext cx="21" cy="13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0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4" name="Freeform 34"/>
            <p:cNvSpPr>
              <a:spLocks/>
            </p:cNvSpPr>
            <p:nvPr/>
          </p:nvSpPr>
          <p:spPr bwMode="auto">
            <a:xfrm>
              <a:off x="4729" y="3349"/>
              <a:ext cx="18" cy="14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2 h 10"/>
                <a:gd name="T4" fmla="*/ 0 w 12"/>
                <a:gd name="T5" fmla="*/ 4 h 10"/>
                <a:gd name="T6" fmla="*/ 6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5" name="Freeform 35"/>
            <p:cNvSpPr>
              <a:spLocks/>
            </p:cNvSpPr>
            <p:nvPr/>
          </p:nvSpPr>
          <p:spPr bwMode="auto">
            <a:xfrm>
              <a:off x="4741" y="3363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6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6" name="Freeform 36"/>
            <p:cNvSpPr>
              <a:spLocks/>
            </p:cNvSpPr>
            <p:nvPr/>
          </p:nvSpPr>
          <p:spPr bwMode="auto">
            <a:xfrm>
              <a:off x="4750" y="3376"/>
              <a:ext cx="20" cy="13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6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4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7" name="Freeform 37"/>
            <p:cNvSpPr>
              <a:spLocks/>
            </p:cNvSpPr>
            <p:nvPr/>
          </p:nvSpPr>
          <p:spPr bwMode="auto">
            <a:xfrm>
              <a:off x="4762" y="3392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0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598" name="Freeform 38"/>
            <p:cNvSpPr>
              <a:spLocks/>
            </p:cNvSpPr>
            <p:nvPr/>
          </p:nvSpPr>
          <p:spPr bwMode="auto">
            <a:xfrm>
              <a:off x="4770" y="3405"/>
              <a:ext cx="21" cy="14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0" name="Freeform 40"/>
            <p:cNvSpPr>
              <a:spLocks/>
            </p:cNvSpPr>
            <p:nvPr/>
          </p:nvSpPr>
          <p:spPr bwMode="auto">
            <a:xfrm>
              <a:off x="4794" y="3432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6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4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1" name="Freeform 41"/>
            <p:cNvSpPr>
              <a:spLocks/>
            </p:cNvSpPr>
            <p:nvPr/>
          </p:nvSpPr>
          <p:spPr bwMode="auto">
            <a:xfrm>
              <a:off x="4694" y="3331"/>
              <a:ext cx="18" cy="16"/>
            </a:xfrm>
            <a:custGeom>
              <a:avLst/>
              <a:gdLst>
                <a:gd name="T0" fmla="*/ 8 w 12"/>
                <a:gd name="T1" fmla="*/ 0 h 12"/>
                <a:gd name="T2" fmla="*/ 2 w 12"/>
                <a:gd name="T3" fmla="*/ 2 h 12"/>
                <a:gd name="T4" fmla="*/ 0 w 12"/>
                <a:gd name="T5" fmla="*/ 6 h 12"/>
                <a:gd name="T6" fmla="*/ 6 w 12"/>
                <a:gd name="T7" fmla="*/ 12 h 12"/>
                <a:gd name="T8" fmla="*/ 12 w 12"/>
                <a:gd name="T9" fmla="*/ 8 h 12"/>
                <a:gd name="T10" fmla="*/ 12 w 12"/>
                <a:gd name="T11" fmla="*/ 4 h 12"/>
                <a:gd name="T12" fmla="*/ 8 w 12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2">
                  <a:moveTo>
                    <a:pt x="8" y="0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6" y="12"/>
                  </a:lnTo>
                  <a:lnTo>
                    <a:pt x="12" y="8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2" name="Freeform 42"/>
            <p:cNvSpPr>
              <a:spLocks/>
            </p:cNvSpPr>
            <p:nvPr/>
          </p:nvSpPr>
          <p:spPr bwMode="auto">
            <a:xfrm>
              <a:off x="4706" y="3347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0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3" name="Freeform 43"/>
            <p:cNvSpPr>
              <a:spLocks/>
            </p:cNvSpPr>
            <p:nvPr/>
          </p:nvSpPr>
          <p:spPr bwMode="auto">
            <a:xfrm>
              <a:off x="4714" y="3360"/>
              <a:ext cx="21" cy="13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4" name="Freeform 44"/>
            <p:cNvSpPr>
              <a:spLocks/>
            </p:cNvSpPr>
            <p:nvPr/>
          </p:nvSpPr>
          <p:spPr bwMode="auto">
            <a:xfrm>
              <a:off x="4726" y="3373"/>
              <a:ext cx="18" cy="14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5" name="Freeform 45"/>
            <p:cNvSpPr>
              <a:spLocks/>
            </p:cNvSpPr>
            <p:nvPr/>
          </p:nvSpPr>
          <p:spPr bwMode="auto">
            <a:xfrm>
              <a:off x="4735" y="3387"/>
              <a:ext cx="21" cy="13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6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4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6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6" name="Freeform 46"/>
            <p:cNvSpPr>
              <a:spLocks/>
            </p:cNvSpPr>
            <p:nvPr/>
          </p:nvSpPr>
          <p:spPr bwMode="auto">
            <a:xfrm>
              <a:off x="4747" y="3403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0 h 10"/>
                <a:gd name="T4" fmla="*/ 0 w 12"/>
                <a:gd name="T5" fmla="*/ 4 h 10"/>
                <a:gd name="T6" fmla="*/ 6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7" name="Freeform 47"/>
            <p:cNvSpPr>
              <a:spLocks/>
            </p:cNvSpPr>
            <p:nvPr/>
          </p:nvSpPr>
          <p:spPr bwMode="auto">
            <a:xfrm>
              <a:off x="4759" y="3416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08" name="Freeform 48"/>
            <p:cNvSpPr>
              <a:spLocks/>
            </p:cNvSpPr>
            <p:nvPr/>
          </p:nvSpPr>
          <p:spPr bwMode="auto">
            <a:xfrm>
              <a:off x="4767" y="3429"/>
              <a:ext cx="21" cy="14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0" name="Freeform 50"/>
            <p:cNvSpPr>
              <a:spLocks/>
            </p:cNvSpPr>
            <p:nvPr/>
          </p:nvSpPr>
          <p:spPr bwMode="auto">
            <a:xfrm>
              <a:off x="4817" y="3429"/>
              <a:ext cx="27" cy="22"/>
            </a:xfrm>
            <a:custGeom>
              <a:avLst/>
              <a:gdLst>
                <a:gd name="T0" fmla="*/ 8 w 18"/>
                <a:gd name="T1" fmla="*/ 0 h 16"/>
                <a:gd name="T2" fmla="*/ 0 w 18"/>
                <a:gd name="T3" fmla="*/ 2 h 16"/>
                <a:gd name="T4" fmla="*/ 0 w 18"/>
                <a:gd name="T5" fmla="*/ 4 h 16"/>
                <a:gd name="T6" fmla="*/ 10 w 18"/>
                <a:gd name="T7" fmla="*/ 16 h 16"/>
                <a:gd name="T8" fmla="*/ 18 w 18"/>
                <a:gd name="T9" fmla="*/ 14 h 16"/>
                <a:gd name="T10" fmla="*/ 16 w 18"/>
                <a:gd name="T11" fmla="*/ 10 h 16"/>
                <a:gd name="T12" fmla="*/ 8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10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1" name="Freeform 51"/>
            <p:cNvSpPr>
              <a:spLocks/>
            </p:cNvSpPr>
            <p:nvPr/>
          </p:nvSpPr>
          <p:spPr bwMode="auto">
            <a:xfrm>
              <a:off x="4738" y="3328"/>
              <a:ext cx="24" cy="24"/>
            </a:xfrm>
            <a:custGeom>
              <a:avLst/>
              <a:gdLst>
                <a:gd name="T0" fmla="*/ 8 w 16"/>
                <a:gd name="T1" fmla="*/ 0 h 18"/>
                <a:gd name="T2" fmla="*/ 0 w 16"/>
                <a:gd name="T3" fmla="*/ 2 h 18"/>
                <a:gd name="T4" fmla="*/ 0 w 16"/>
                <a:gd name="T5" fmla="*/ 6 h 18"/>
                <a:gd name="T6" fmla="*/ 10 w 16"/>
                <a:gd name="T7" fmla="*/ 18 h 18"/>
                <a:gd name="T8" fmla="*/ 16 w 16"/>
                <a:gd name="T9" fmla="*/ 16 h 18"/>
                <a:gd name="T10" fmla="*/ 14 w 16"/>
                <a:gd name="T11" fmla="*/ 10 h 18"/>
                <a:gd name="T12" fmla="*/ 8 w 1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8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4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2" name="Freeform 52"/>
            <p:cNvSpPr>
              <a:spLocks/>
            </p:cNvSpPr>
            <p:nvPr/>
          </p:nvSpPr>
          <p:spPr bwMode="auto">
            <a:xfrm>
              <a:off x="4835" y="3453"/>
              <a:ext cx="27" cy="22"/>
            </a:xfrm>
            <a:custGeom>
              <a:avLst/>
              <a:gdLst>
                <a:gd name="T0" fmla="*/ 8 w 18"/>
                <a:gd name="T1" fmla="*/ 0 h 16"/>
                <a:gd name="T2" fmla="*/ 2 w 18"/>
                <a:gd name="T3" fmla="*/ 2 h 16"/>
                <a:gd name="T4" fmla="*/ 0 w 18"/>
                <a:gd name="T5" fmla="*/ 4 h 16"/>
                <a:gd name="T6" fmla="*/ 10 w 18"/>
                <a:gd name="T7" fmla="*/ 16 h 16"/>
                <a:gd name="T8" fmla="*/ 18 w 18"/>
                <a:gd name="T9" fmla="*/ 14 h 16"/>
                <a:gd name="T10" fmla="*/ 16 w 18"/>
                <a:gd name="T11" fmla="*/ 10 h 16"/>
                <a:gd name="T12" fmla="*/ 8 w 18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10" y="16"/>
                  </a:lnTo>
                  <a:lnTo>
                    <a:pt x="18" y="14"/>
                  </a:lnTo>
                  <a:lnTo>
                    <a:pt x="16" y="1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3" name="Freeform 53"/>
            <p:cNvSpPr>
              <a:spLocks/>
            </p:cNvSpPr>
            <p:nvPr/>
          </p:nvSpPr>
          <p:spPr bwMode="auto">
            <a:xfrm>
              <a:off x="4815" y="3461"/>
              <a:ext cx="17" cy="14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4" name="Freeform 54"/>
            <p:cNvSpPr>
              <a:spLocks/>
            </p:cNvSpPr>
            <p:nvPr/>
          </p:nvSpPr>
          <p:spPr bwMode="auto">
            <a:xfrm>
              <a:off x="4779" y="3445"/>
              <a:ext cx="18" cy="14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0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6" name="Freeform 56"/>
            <p:cNvSpPr>
              <a:spLocks/>
            </p:cNvSpPr>
            <p:nvPr/>
          </p:nvSpPr>
          <p:spPr bwMode="auto">
            <a:xfrm>
              <a:off x="4670" y="3331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0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7" name="Freeform 57"/>
            <p:cNvSpPr>
              <a:spLocks/>
            </p:cNvSpPr>
            <p:nvPr/>
          </p:nvSpPr>
          <p:spPr bwMode="auto">
            <a:xfrm>
              <a:off x="4679" y="3344"/>
              <a:ext cx="21" cy="13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8" name="Freeform 58"/>
            <p:cNvSpPr>
              <a:spLocks/>
            </p:cNvSpPr>
            <p:nvPr/>
          </p:nvSpPr>
          <p:spPr bwMode="auto">
            <a:xfrm>
              <a:off x="4691" y="3357"/>
              <a:ext cx="18" cy="14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6 h 10"/>
                <a:gd name="T6" fmla="*/ 6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19" name="Freeform 59"/>
            <p:cNvSpPr>
              <a:spLocks/>
            </p:cNvSpPr>
            <p:nvPr/>
          </p:nvSpPr>
          <p:spPr bwMode="auto">
            <a:xfrm>
              <a:off x="4703" y="3371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6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4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0" name="Freeform 60"/>
            <p:cNvSpPr>
              <a:spLocks/>
            </p:cNvSpPr>
            <p:nvPr/>
          </p:nvSpPr>
          <p:spPr bwMode="auto">
            <a:xfrm>
              <a:off x="4712" y="3387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2 w 12"/>
                <a:gd name="T3" fmla="*/ 0 h 10"/>
                <a:gd name="T4" fmla="*/ 0 w 12"/>
                <a:gd name="T5" fmla="*/ 4 h 10"/>
                <a:gd name="T6" fmla="*/ 6 w 12"/>
                <a:gd name="T7" fmla="*/ 10 h 10"/>
                <a:gd name="T8" fmla="*/ 12 w 12"/>
                <a:gd name="T9" fmla="*/ 8 h 10"/>
                <a:gd name="T10" fmla="*/ 12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1" name="Freeform 61"/>
            <p:cNvSpPr>
              <a:spLocks/>
            </p:cNvSpPr>
            <p:nvPr/>
          </p:nvSpPr>
          <p:spPr bwMode="auto">
            <a:xfrm>
              <a:off x="4723" y="3400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2" name="Freeform 62"/>
            <p:cNvSpPr>
              <a:spLocks/>
            </p:cNvSpPr>
            <p:nvPr/>
          </p:nvSpPr>
          <p:spPr bwMode="auto">
            <a:xfrm>
              <a:off x="4732" y="3413"/>
              <a:ext cx="21" cy="14"/>
            </a:xfrm>
            <a:custGeom>
              <a:avLst/>
              <a:gdLst>
                <a:gd name="T0" fmla="*/ 8 w 14"/>
                <a:gd name="T1" fmla="*/ 0 h 10"/>
                <a:gd name="T2" fmla="*/ 2 w 14"/>
                <a:gd name="T3" fmla="*/ 2 h 10"/>
                <a:gd name="T4" fmla="*/ 0 w 14"/>
                <a:gd name="T5" fmla="*/ 4 h 10"/>
                <a:gd name="T6" fmla="*/ 6 w 14"/>
                <a:gd name="T7" fmla="*/ 10 h 10"/>
                <a:gd name="T8" fmla="*/ 14 w 14"/>
                <a:gd name="T9" fmla="*/ 8 h 10"/>
                <a:gd name="T10" fmla="*/ 12 w 14"/>
                <a:gd name="T11" fmla="*/ 2 h 10"/>
                <a:gd name="T12" fmla="*/ 8 w 14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0">
                  <a:moveTo>
                    <a:pt x="8" y="0"/>
                  </a:moveTo>
                  <a:lnTo>
                    <a:pt x="2" y="2"/>
                  </a:lnTo>
                  <a:lnTo>
                    <a:pt x="0" y="4"/>
                  </a:lnTo>
                  <a:lnTo>
                    <a:pt x="6" y="10"/>
                  </a:lnTo>
                  <a:lnTo>
                    <a:pt x="14" y="8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3" name="Freeform 63"/>
            <p:cNvSpPr>
              <a:spLocks/>
            </p:cNvSpPr>
            <p:nvPr/>
          </p:nvSpPr>
          <p:spPr bwMode="auto">
            <a:xfrm>
              <a:off x="4744" y="3427"/>
              <a:ext cx="18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6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4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6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4" name="Freeform 64"/>
            <p:cNvSpPr>
              <a:spLocks/>
            </p:cNvSpPr>
            <p:nvPr/>
          </p:nvSpPr>
          <p:spPr bwMode="auto">
            <a:xfrm>
              <a:off x="4756" y="3443"/>
              <a:ext cx="17" cy="13"/>
            </a:xfrm>
            <a:custGeom>
              <a:avLst/>
              <a:gdLst>
                <a:gd name="T0" fmla="*/ 8 w 12"/>
                <a:gd name="T1" fmla="*/ 0 h 10"/>
                <a:gd name="T2" fmla="*/ 0 w 12"/>
                <a:gd name="T3" fmla="*/ 2 h 10"/>
                <a:gd name="T4" fmla="*/ 0 w 12"/>
                <a:gd name="T5" fmla="*/ 4 h 10"/>
                <a:gd name="T6" fmla="*/ 4 w 12"/>
                <a:gd name="T7" fmla="*/ 10 h 10"/>
                <a:gd name="T8" fmla="*/ 12 w 12"/>
                <a:gd name="T9" fmla="*/ 8 h 10"/>
                <a:gd name="T10" fmla="*/ 10 w 12"/>
                <a:gd name="T11" fmla="*/ 2 h 10"/>
                <a:gd name="T12" fmla="*/ 8 w 1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0">
                  <a:moveTo>
                    <a:pt x="8" y="0"/>
                  </a:moveTo>
                  <a:lnTo>
                    <a:pt x="0" y="2"/>
                  </a:lnTo>
                  <a:lnTo>
                    <a:pt x="0" y="4"/>
                  </a:lnTo>
                  <a:lnTo>
                    <a:pt x="4" y="10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6" name="Freeform 66"/>
            <p:cNvSpPr>
              <a:spLocks/>
            </p:cNvSpPr>
            <p:nvPr/>
          </p:nvSpPr>
          <p:spPr bwMode="auto">
            <a:xfrm>
              <a:off x="3982" y="3214"/>
              <a:ext cx="759" cy="253"/>
            </a:xfrm>
            <a:custGeom>
              <a:avLst/>
              <a:gdLst>
                <a:gd name="T0" fmla="*/ 98 w 516"/>
                <a:gd name="T1" fmla="*/ 40 h 190"/>
                <a:gd name="T2" fmla="*/ 434 w 516"/>
                <a:gd name="T3" fmla="*/ 0 h 190"/>
                <a:gd name="T4" fmla="*/ 516 w 516"/>
                <a:gd name="T5" fmla="*/ 182 h 190"/>
                <a:gd name="T6" fmla="*/ 0 w 516"/>
                <a:gd name="T7" fmla="*/ 190 h 190"/>
                <a:gd name="T8" fmla="*/ 98 w 516"/>
                <a:gd name="T9" fmla="*/ 4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190">
                  <a:moveTo>
                    <a:pt x="98" y="40"/>
                  </a:moveTo>
                  <a:lnTo>
                    <a:pt x="434" y="0"/>
                  </a:lnTo>
                  <a:lnTo>
                    <a:pt x="516" y="182"/>
                  </a:lnTo>
                  <a:lnTo>
                    <a:pt x="0" y="190"/>
                  </a:lnTo>
                  <a:lnTo>
                    <a:pt x="98" y="40"/>
                  </a:lnTo>
                  <a:close/>
                </a:path>
              </a:pathLst>
            </a:custGeom>
            <a:solidFill>
              <a:srgbClr val="A96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7" name="Freeform 67"/>
            <p:cNvSpPr>
              <a:spLocks/>
            </p:cNvSpPr>
            <p:nvPr/>
          </p:nvSpPr>
          <p:spPr bwMode="auto">
            <a:xfrm>
              <a:off x="3982" y="3453"/>
              <a:ext cx="765" cy="759"/>
            </a:xfrm>
            <a:custGeom>
              <a:avLst/>
              <a:gdLst>
                <a:gd name="T0" fmla="*/ 516 w 520"/>
                <a:gd name="T1" fmla="*/ 0 h 570"/>
                <a:gd name="T2" fmla="*/ 520 w 520"/>
                <a:gd name="T3" fmla="*/ 570 h 570"/>
                <a:gd name="T4" fmla="*/ 62 w 520"/>
                <a:gd name="T5" fmla="*/ 566 h 570"/>
                <a:gd name="T6" fmla="*/ 0 w 520"/>
                <a:gd name="T7" fmla="*/ 10 h 570"/>
                <a:gd name="T8" fmla="*/ 516 w 520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0" h="570">
                  <a:moveTo>
                    <a:pt x="516" y="0"/>
                  </a:moveTo>
                  <a:lnTo>
                    <a:pt x="520" y="570"/>
                  </a:lnTo>
                  <a:lnTo>
                    <a:pt x="62" y="566"/>
                  </a:lnTo>
                  <a:lnTo>
                    <a:pt x="0" y="1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8B5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8" name="Freeform 68"/>
            <p:cNvSpPr>
              <a:spLocks/>
            </p:cNvSpPr>
            <p:nvPr/>
          </p:nvSpPr>
          <p:spPr bwMode="auto">
            <a:xfrm>
              <a:off x="3929" y="3232"/>
              <a:ext cx="256" cy="104"/>
            </a:xfrm>
            <a:custGeom>
              <a:avLst/>
              <a:gdLst>
                <a:gd name="T0" fmla="*/ 174 w 174"/>
                <a:gd name="T1" fmla="*/ 44 h 78"/>
                <a:gd name="T2" fmla="*/ 106 w 174"/>
                <a:gd name="T3" fmla="*/ 64 h 78"/>
                <a:gd name="T4" fmla="*/ 106 w 174"/>
                <a:gd name="T5" fmla="*/ 64 h 78"/>
                <a:gd name="T6" fmla="*/ 96 w 174"/>
                <a:gd name="T7" fmla="*/ 66 h 78"/>
                <a:gd name="T8" fmla="*/ 86 w 174"/>
                <a:gd name="T9" fmla="*/ 64 h 78"/>
                <a:gd name="T10" fmla="*/ 84 w 174"/>
                <a:gd name="T11" fmla="*/ 62 h 78"/>
                <a:gd name="T12" fmla="*/ 80 w 174"/>
                <a:gd name="T13" fmla="*/ 60 h 78"/>
                <a:gd name="T14" fmla="*/ 80 w 174"/>
                <a:gd name="T15" fmla="*/ 60 h 78"/>
                <a:gd name="T16" fmla="*/ 74 w 174"/>
                <a:gd name="T17" fmla="*/ 54 h 78"/>
                <a:gd name="T18" fmla="*/ 68 w 174"/>
                <a:gd name="T19" fmla="*/ 50 h 78"/>
                <a:gd name="T20" fmla="*/ 62 w 174"/>
                <a:gd name="T21" fmla="*/ 48 h 78"/>
                <a:gd name="T22" fmla="*/ 56 w 174"/>
                <a:gd name="T23" fmla="*/ 48 h 78"/>
                <a:gd name="T24" fmla="*/ 50 w 174"/>
                <a:gd name="T25" fmla="*/ 50 h 78"/>
                <a:gd name="T26" fmla="*/ 44 w 174"/>
                <a:gd name="T27" fmla="*/ 54 h 78"/>
                <a:gd name="T28" fmla="*/ 44 w 174"/>
                <a:gd name="T29" fmla="*/ 54 h 78"/>
                <a:gd name="T30" fmla="*/ 34 w 174"/>
                <a:gd name="T31" fmla="*/ 58 h 78"/>
                <a:gd name="T32" fmla="*/ 34 w 174"/>
                <a:gd name="T33" fmla="*/ 58 h 78"/>
                <a:gd name="T34" fmla="*/ 26 w 174"/>
                <a:gd name="T35" fmla="*/ 62 h 78"/>
                <a:gd name="T36" fmla="*/ 20 w 174"/>
                <a:gd name="T37" fmla="*/ 66 h 78"/>
                <a:gd name="T38" fmla="*/ 14 w 174"/>
                <a:gd name="T39" fmla="*/ 74 h 78"/>
                <a:gd name="T40" fmla="*/ 14 w 174"/>
                <a:gd name="T41" fmla="*/ 74 h 78"/>
                <a:gd name="T42" fmla="*/ 8 w 174"/>
                <a:gd name="T43" fmla="*/ 78 h 78"/>
                <a:gd name="T44" fmla="*/ 4 w 174"/>
                <a:gd name="T45" fmla="*/ 78 h 78"/>
                <a:gd name="T46" fmla="*/ 0 w 174"/>
                <a:gd name="T47" fmla="*/ 76 h 78"/>
                <a:gd name="T48" fmla="*/ 18 w 174"/>
                <a:gd name="T49" fmla="*/ 36 h 78"/>
                <a:gd name="T50" fmla="*/ 46 w 174"/>
                <a:gd name="T51" fmla="*/ 10 h 78"/>
                <a:gd name="T52" fmla="*/ 70 w 174"/>
                <a:gd name="T53" fmla="*/ 6 h 78"/>
                <a:gd name="T54" fmla="*/ 136 w 174"/>
                <a:gd name="T55" fmla="*/ 0 h 78"/>
                <a:gd name="T56" fmla="*/ 136 w 174"/>
                <a:gd name="T57" fmla="*/ 0 h 78"/>
                <a:gd name="T58" fmla="*/ 162 w 174"/>
                <a:gd name="T59" fmla="*/ 28 h 78"/>
                <a:gd name="T60" fmla="*/ 174 w 174"/>
                <a:gd name="T61" fmla="*/ 44 h 78"/>
                <a:gd name="T62" fmla="*/ 174 w 174"/>
                <a:gd name="T63" fmla="*/ 4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4" h="78">
                  <a:moveTo>
                    <a:pt x="174" y="44"/>
                  </a:moveTo>
                  <a:lnTo>
                    <a:pt x="106" y="64"/>
                  </a:lnTo>
                  <a:lnTo>
                    <a:pt x="106" y="64"/>
                  </a:lnTo>
                  <a:lnTo>
                    <a:pt x="96" y="66"/>
                  </a:lnTo>
                  <a:lnTo>
                    <a:pt x="86" y="64"/>
                  </a:lnTo>
                  <a:lnTo>
                    <a:pt x="84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74" y="54"/>
                  </a:lnTo>
                  <a:lnTo>
                    <a:pt x="68" y="50"/>
                  </a:lnTo>
                  <a:lnTo>
                    <a:pt x="62" y="48"/>
                  </a:lnTo>
                  <a:lnTo>
                    <a:pt x="56" y="48"/>
                  </a:lnTo>
                  <a:lnTo>
                    <a:pt x="50" y="50"/>
                  </a:lnTo>
                  <a:lnTo>
                    <a:pt x="44" y="54"/>
                  </a:lnTo>
                  <a:lnTo>
                    <a:pt x="44" y="54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26" y="62"/>
                  </a:lnTo>
                  <a:lnTo>
                    <a:pt x="20" y="66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8" y="78"/>
                  </a:lnTo>
                  <a:lnTo>
                    <a:pt x="4" y="78"/>
                  </a:lnTo>
                  <a:lnTo>
                    <a:pt x="0" y="76"/>
                  </a:lnTo>
                  <a:lnTo>
                    <a:pt x="18" y="36"/>
                  </a:lnTo>
                  <a:lnTo>
                    <a:pt x="46" y="10"/>
                  </a:lnTo>
                  <a:lnTo>
                    <a:pt x="70" y="6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62" y="28"/>
                  </a:lnTo>
                  <a:lnTo>
                    <a:pt x="174" y="44"/>
                  </a:lnTo>
                  <a:lnTo>
                    <a:pt x="174" y="44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29" name="Freeform 69"/>
            <p:cNvSpPr>
              <a:spLocks/>
            </p:cNvSpPr>
            <p:nvPr/>
          </p:nvSpPr>
          <p:spPr bwMode="auto">
            <a:xfrm>
              <a:off x="4120" y="3174"/>
              <a:ext cx="739" cy="154"/>
            </a:xfrm>
            <a:custGeom>
              <a:avLst/>
              <a:gdLst>
                <a:gd name="T0" fmla="*/ 30 w 502"/>
                <a:gd name="T1" fmla="*/ 98 h 116"/>
                <a:gd name="T2" fmla="*/ 220 w 502"/>
                <a:gd name="T3" fmla="*/ 116 h 116"/>
                <a:gd name="T4" fmla="*/ 220 w 502"/>
                <a:gd name="T5" fmla="*/ 116 h 116"/>
                <a:gd name="T6" fmla="*/ 292 w 502"/>
                <a:gd name="T7" fmla="*/ 114 h 116"/>
                <a:gd name="T8" fmla="*/ 348 w 502"/>
                <a:gd name="T9" fmla="*/ 112 h 116"/>
                <a:gd name="T10" fmla="*/ 394 w 502"/>
                <a:gd name="T11" fmla="*/ 108 h 116"/>
                <a:gd name="T12" fmla="*/ 428 w 502"/>
                <a:gd name="T13" fmla="*/ 106 h 116"/>
                <a:gd name="T14" fmla="*/ 428 w 502"/>
                <a:gd name="T15" fmla="*/ 106 h 116"/>
                <a:gd name="T16" fmla="*/ 446 w 502"/>
                <a:gd name="T17" fmla="*/ 106 h 116"/>
                <a:gd name="T18" fmla="*/ 460 w 502"/>
                <a:gd name="T19" fmla="*/ 104 h 116"/>
                <a:gd name="T20" fmla="*/ 472 w 502"/>
                <a:gd name="T21" fmla="*/ 100 h 116"/>
                <a:gd name="T22" fmla="*/ 482 w 502"/>
                <a:gd name="T23" fmla="*/ 96 h 116"/>
                <a:gd name="T24" fmla="*/ 488 w 502"/>
                <a:gd name="T25" fmla="*/ 92 h 116"/>
                <a:gd name="T26" fmla="*/ 494 w 502"/>
                <a:gd name="T27" fmla="*/ 86 h 116"/>
                <a:gd name="T28" fmla="*/ 498 w 502"/>
                <a:gd name="T29" fmla="*/ 80 h 116"/>
                <a:gd name="T30" fmla="*/ 502 w 502"/>
                <a:gd name="T31" fmla="*/ 74 h 116"/>
                <a:gd name="T32" fmla="*/ 502 w 502"/>
                <a:gd name="T33" fmla="*/ 66 h 116"/>
                <a:gd name="T34" fmla="*/ 502 w 502"/>
                <a:gd name="T35" fmla="*/ 60 h 116"/>
                <a:gd name="T36" fmla="*/ 500 w 502"/>
                <a:gd name="T37" fmla="*/ 46 h 116"/>
                <a:gd name="T38" fmla="*/ 494 w 502"/>
                <a:gd name="T39" fmla="*/ 34 h 116"/>
                <a:gd name="T40" fmla="*/ 486 w 502"/>
                <a:gd name="T41" fmla="*/ 26 h 116"/>
                <a:gd name="T42" fmla="*/ 486 w 502"/>
                <a:gd name="T43" fmla="*/ 26 h 116"/>
                <a:gd name="T44" fmla="*/ 484 w 502"/>
                <a:gd name="T45" fmla="*/ 22 h 116"/>
                <a:gd name="T46" fmla="*/ 478 w 502"/>
                <a:gd name="T47" fmla="*/ 16 h 116"/>
                <a:gd name="T48" fmla="*/ 466 w 502"/>
                <a:gd name="T49" fmla="*/ 10 h 116"/>
                <a:gd name="T50" fmla="*/ 458 w 502"/>
                <a:gd name="T51" fmla="*/ 6 h 116"/>
                <a:gd name="T52" fmla="*/ 446 w 502"/>
                <a:gd name="T53" fmla="*/ 4 h 116"/>
                <a:gd name="T54" fmla="*/ 432 w 502"/>
                <a:gd name="T55" fmla="*/ 2 h 116"/>
                <a:gd name="T56" fmla="*/ 414 w 502"/>
                <a:gd name="T57" fmla="*/ 0 h 116"/>
                <a:gd name="T58" fmla="*/ 394 w 502"/>
                <a:gd name="T59" fmla="*/ 2 h 116"/>
                <a:gd name="T60" fmla="*/ 370 w 502"/>
                <a:gd name="T61" fmla="*/ 4 h 116"/>
                <a:gd name="T62" fmla="*/ 344 w 502"/>
                <a:gd name="T63" fmla="*/ 8 h 116"/>
                <a:gd name="T64" fmla="*/ 312 w 502"/>
                <a:gd name="T65" fmla="*/ 14 h 116"/>
                <a:gd name="T66" fmla="*/ 278 w 502"/>
                <a:gd name="T67" fmla="*/ 24 h 116"/>
                <a:gd name="T68" fmla="*/ 238 w 502"/>
                <a:gd name="T69" fmla="*/ 36 h 116"/>
                <a:gd name="T70" fmla="*/ 238 w 502"/>
                <a:gd name="T71" fmla="*/ 36 h 116"/>
                <a:gd name="T72" fmla="*/ 170 w 502"/>
                <a:gd name="T73" fmla="*/ 32 h 116"/>
                <a:gd name="T74" fmla="*/ 94 w 502"/>
                <a:gd name="T75" fmla="*/ 32 h 116"/>
                <a:gd name="T76" fmla="*/ 0 w 502"/>
                <a:gd name="T77" fmla="*/ 32 h 116"/>
                <a:gd name="T78" fmla="*/ 30 w 502"/>
                <a:gd name="T79" fmla="*/ 9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02" h="116">
                  <a:moveTo>
                    <a:pt x="30" y="98"/>
                  </a:moveTo>
                  <a:lnTo>
                    <a:pt x="220" y="116"/>
                  </a:lnTo>
                  <a:lnTo>
                    <a:pt x="220" y="116"/>
                  </a:lnTo>
                  <a:lnTo>
                    <a:pt x="292" y="114"/>
                  </a:lnTo>
                  <a:lnTo>
                    <a:pt x="348" y="112"/>
                  </a:lnTo>
                  <a:lnTo>
                    <a:pt x="394" y="108"/>
                  </a:lnTo>
                  <a:lnTo>
                    <a:pt x="428" y="106"/>
                  </a:lnTo>
                  <a:lnTo>
                    <a:pt x="428" y="106"/>
                  </a:lnTo>
                  <a:lnTo>
                    <a:pt x="446" y="106"/>
                  </a:lnTo>
                  <a:lnTo>
                    <a:pt x="460" y="104"/>
                  </a:lnTo>
                  <a:lnTo>
                    <a:pt x="472" y="100"/>
                  </a:lnTo>
                  <a:lnTo>
                    <a:pt x="482" y="96"/>
                  </a:lnTo>
                  <a:lnTo>
                    <a:pt x="488" y="92"/>
                  </a:lnTo>
                  <a:lnTo>
                    <a:pt x="494" y="86"/>
                  </a:lnTo>
                  <a:lnTo>
                    <a:pt x="498" y="80"/>
                  </a:lnTo>
                  <a:lnTo>
                    <a:pt x="502" y="74"/>
                  </a:lnTo>
                  <a:lnTo>
                    <a:pt x="502" y="66"/>
                  </a:lnTo>
                  <a:lnTo>
                    <a:pt x="502" y="60"/>
                  </a:lnTo>
                  <a:lnTo>
                    <a:pt x="500" y="46"/>
                  </a:lnTo>
                  <a:lnTo>
                    <a:pt x="494" y="34"/>
                  </a:lnTo>
                  <a:lnTo>
                    <a:pt x="486" y="26"/>
                  </a:lnTo>
                  <a:lnTo>
                    <a:pt x="486" y="26"/>
                  </a:lnTo>
                  <a:lnTo>
                    <a:pt x="484" y="22"/>
                  </a:lnTo>
                  <a:lnTo>
                    <a:pt x="478" y="16"/>
                  </a:lnTo>
                  <a:lnTo>
                    <a:pt x="466" y="10"/>
                  </a:lnTo>
                  <a:lnTo>
                    <a:pt x="458" y="6"/>
                  </a:lnTo>
                  <a:lnTo>
                    <a:pt x="446" y="4"/>
                  </a:lnTo>
                  <a:lnTo>
                    <a:pt x="432" y="2"/>
                  </a:lnTo>
                  <a:lnTo>
                    <a:pt x="414" y="0"/>
                  </a:lnTo>
                  <a:lnTo>
                    <a:pt x="394" y="2"/>
                  </a:lnTo>
                  <a:lnTo>
                    <a:pt x="370" y="4"/>
                  </a:lnTo>
                  <a:lnTo>
                    <a:pt x="344" y="8"/>
                  </a:lnTo>
                  <a:lnTo>
                    <a:pt x="312" y="14"/>
                  </a:lnTo>
                  <a:lnTo>
                    <a:pt x="278" y="24"/>
                  </a:lnTo>
                  <a:lnTo>
                    <a:pt x="238" y="36"/>
                  </a:lnTo>
                  <a:lnTo>
                    <a:pt x="238" y="36"/>
                  </a:lnTo>
                  <a:lnTo>
                    <a:pt x="170" y="32"/>
                  </a:lnTo>
                  <a:lnTo>
                    <a:pt x="94" y="32"/>
                  </a:lnTo>
                  <a:lnTo>
                    <a:pt x="0" y="32"/>
                  </a:lnTo>
                  <a:lnTo>
                    <a:pt x="30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0" name="Freeform 70"/>
            <p:cNvSpPr>
              <a:spLocks/>
            </p:cNvSpPr>
            <p:nvPr/>
          </p:nvSpPr>
          <p:spPr bwMode="auto">
            <a:xfrm>
              <a:off x="4094" y="3219"/>
              <a:ext cx="67" cy="99"/>
            </a:xfrm>
            <a:custGeom>
              <a:avLst/>
              <a:gdLst>
                <a:gd name="T0" fmla="*/ 10 w 46"/>
                <a:gd name="T1" fmla="*/ 74 h 74"/>
                <a:gd name="T2" fmla="*/ 0 w 46"/>
                <a:gd name="T3" fmla="*/ 10 h 74"/>
                <a:gd name="T4" fmla="*/ 44 w 46"/>
                <a:gd name="T5" fmla="*/ 0 h 74"/>
                <a:gd name="T6" fmla="*/ 46 w 46"/>
                <a:gd name="T7" fmla="*/ 60 h 74"/>
                <a:gd name="T8" fmla="*/ 10 w 46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4">
                  <a:moveTo>
                    <a:pt x="10" y="74"/>
                  </a:moveTo>
                  <a:lnTo>
                    <a:pt x="0" y="10"/>
                  </a:lnTo>
                  <a:lnTo>
                    <a:pt x="44" y="0"/>
                  </a:lnTo>
                  <a:lnTo>
                    <a:pt x="46" y="60"/>
                  </a:lnTo>
                  <a:lnTo>
                    <a:pt x="10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1" name="Freeform 71"/>
            <p:cNvSpPr>
              <a:spLocks/>
            </p:cNvSpPr>
            <p:nvPr/>
          </p:nvSpPr>
          <p:spPr bwMode="auto">
            <a:xfrm>
              <a:off x="4102" y="3238"/>
              <a:ext cx="9" cy="8"/>
            </a:xfrm>
            <a:custGeom>
              <a:avLst/>
              <a:gdLst>
                <a:gd name="T0" fmla="*/ 6 w 6"/>
                <a:gd name="T1" fmla="*/ 2 h 6"/>
                <a:gd name="T2" fmla="*/ 6 w 6"/>
                <a:gd name="T3" fmla="*/ 2 h 6"/>
                <a:gd name="T4" fmla="*/ 4 w 6"/>
                <a:gd name="T5" fmla="*/ 0 h 6"/>
                <a:gd name="T6" fmla="*/ 2 w 6"/>
                <a:gd name="T7" fmla="*/ 0 h 6"/>
                <a:gd name="T8" fmla="*/ 2 w 6"/>
                <a:gd name="T9" fmla="*/ 0 h 6"/>
                <a:gd name="T10" fmla="*/ 0 w 6"/>
                <a:gd name="T11" fmla="*/ 2 h 6"/>
                <a:gd name="T12" fmla="*/ 0 w 6"/>
                <a:gd name="T13" fmla="*/ 4 h 6"/>
                <a:gd name="T14" fmla="*/ 0 w 6"/>
                <a:gd name="T15" fmla="*/ 4 h 6"/>
                <a:gd name="T16" fmla="*/ 2 w 6"/>
                <a:gd name="T17" fmla="*/ 6 h 6"/>
                <a:gd name="T18" fmla="*/ 6 w 6"/>
                <a:gd name="T19" fmla="*/ 6 h 6"/>
                <a:gd name="T20" fmla="*/ 6 w 6"/>
                <a:gd name="T21" fmla="*/ 6 h 6"/>
                <a:gd name="T22" fmla="*/ 6 w 6"/>
                <a:gd name="T23" fmla="*/ 4 h 6"/>
                <a:gd name="T24" fmla="*/ 6 w 6"/>
                <a:gd name="T25" fmla="*/ 2 h 6"/>
                <a:gd name="T26" fmla="*/ 6 w 6"/>
                <a:gd name="T27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2" name="Freeform 72"/>
            <p:cNvSpPr>
              <a:spLocks/>
            </p:cNvSpPr>
            <p:nvPr/>
          </p:nvSpPr>
          <p:spPr bwMode="auto">
            <a:xfrm>
              <a:off x="4000" y="3299"/>
              <a:ext cx="70" cy="32"/>
            </a:xfrm>
            <a:custGeom>
              <a:avLst/>
              <a:gdLst>
                <a:gd name="T0" fmla="*/ 48 w 48"/>
                <a:gd name="T1" fmla="*/ 14 h 24"/>
                <a:gd name="T2" fmla="*/ 48 w 48"/>
                <a:gd name="T3" fmla="*/ 14 h 24"/>
                <a:gd name="T4" fmla="*/ 32 w 48"/>
                <a:gd name="T5" fmla="*/ 14 h 24"/>
                <a:gd name="T6" fmla="*/ 20 w 48"/>
                <a:gd name="T7" fmla="*/ 16 h 24"/>
                <a:gd name="T8" fmla="*/ 16 w 48"/>
                <a:gd name="T9" fmla="*/ 18 h 24"/>
                <a:gd name="T10" fmla="*/ 12 w 48"/>
                <a:gd name="T11" fmla="*/ 20 h 24"/>
                <a:gd name="T12" fmla="*/ 12 w 48"/>
                <a:gd name="T13" fmla="*/ 20 h 24"/>
                <a:gd name="T14" fmla="*/ 8 w 48"/>
                <a:gd name="T15" fmla="*/ 24 h 24"/>
                <a:gd name="T16" fmla="*/ 6 w 48"/>
                <a:gd name="T17" fmla="*/ 24 h 24"/>
                <a:gd name="T18" fmla="*/ 2 w 48"/>
                <a:gd name="T19" fmla="*/ 22 h 24"/>
                <a:gd name="T20" fmla="*/ 0 w 48"/>
                <a:gd name="T21" fmla="*/ 16 h 24"/>
                <a:gd name="T22" fmla="*/ 12 w 48"/>
                <a:gd name="T23" fmla="*/ 4 h 24"/>
                <a:gd name="T24" fmla="*/ 38 w 48"/>
                <a:gd name="T25" fmla="*/ 0 h 24"/>
                <a:gd name="T26" fmla="*/ 48 w 48"/>
                <a:gd name="T2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24">
                  <a:moveTo>
                    <a:pt x="48" y="14"/>
                  </a:moveTo>
                  <a:lnTo>
                    <a:pt x="48" y="14"/>
                  </a:lnTo>
                  <a:lnTo>
                    <a:pt x="32" y="14"/>
                  </a:lnTo>
                  <a:lnTo>
                    <a:pt x="20" y="16"/>
                  </a:lnTo>
                  <a:lnTo>
                    <a:pt x="16" y="18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8" y="24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6"/>
                  </a:lnTo>
                  <a:lnTo>
                    <a:pt x="12" y="4"/>
                  </a:lnTo>
                  <a:lnTo>
                    <a:pt x="38" y="0"/>
                  </a:lnTo>
                  <a:lnTo>
                    <a:pt x="48" y="14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3" name="Freeform 73"/>
            <p:cNvSpPr>
              <a:spLocks/>
            </p:cNvSpPr>
            <p:nvPr/>
          </p:nvSpPr>
          <p:spPr bwMode="auto">
            <a:xfrm>
              <a:off x="4126" y="3169"/>
              <a:ext cx="733" cy="159"/>
            </a:xfrm>
            <a:custGeom>
              <a:avLst/>
              <a:gdLst>
                <a:gd name="T0" fmla="*/ 420 w 498"/>
                <a:gd name="T1" fmla="*/ 0 h 120"/>
                <a:gd name="T2" fmla="*/ 360 w 498"/>
                <a:gd name="T3" fmla="*/ 6 h 120"/>
                <a:gd name="T4" fmla="*/ 254 w 498"/>
                <a:gd name="T5" fmla="*/ 32 h 120"/>
                <a:gd name="T6" fmla="*/ 234 w 498"/>
                <a:gd name="T7" fmla="*/ 38 h 120"/>
                <a:gd name="T8" fmla="*/ 0 w 498"/>
                <a:gd name="T9" fmla="*/ 38 h 120"/>
                <a:gd name="T10" fmla="*/ 218 w 498"/>
                <a:gd name="T11" fmla="*/ 120 h 120"/>
                <a:gd name="T12" fmla="*/ 420 w 498"/>
                <a:gd name="T13" fmla="*/ 114 h 120"/>
                <a:gd name="T14" fmla="*/ 428 w 498"/>
                <a:gd name="T15" fmla="*/ 114 h 120"/>
                <a:gd name="T16" fmla="*/ 460 w 498"/>
                <a:gd name="T17" fmla="*/ 112 h 120"/>
                <a:gd name="T18" fmla="*/ 480 w 498"/>
                <a:gd name="T19" fmla="*/ 102 h 120"/>
                <a:gd name="T20" fmla="*/ 486 w 498"/>
                <a:gd name="T21" fmla="*/ 94 h 120"/>
                <a:gd name="T22" fmla="*/ 478 w 498"/>
                <a:gd name="T23" fmla="*/ 100 h 120"/>
                <a:gd name="T24" fmla="*/ 458 w 498"/>
                <a:gd name="T25" fmla="*/ 108 h 120"/>
                <a:gd name="T26" fmla="*/ 428 w 498"/>
                <a:gd name="T27" fmla="*/ 110 h 120"/>
                <a:gd name="T28" fmla="*/ 420 w 498"/>
                <a:gd name="T29" fmla="*/ 110 h 120"/>
                <a:gd name="T30" fmla="*/ 218 w 498"/>
                <a:gd name="T31" fmla="*/ 116 h 120"/>
                <a:gd name="T32" fmla="*/ 28 w 498"/>
                <a:gd name="T33" fmla="*/ 96 h 120"/>
                <a:gd name="T34" fmla="*/ 6 w 498"/>
                <a:gd name="T35" fmla="*/ 42 h 120"/>
                <a:gd name="T36" fmla="*/ 234 w 498"/>
                <a:gd name="T37" fmla="*/ 40 h 120"/>
                <a:gd name="T38" fmla="*/ 294 w 498"/>
                <a:gd name="T39" fmla="*/ 24 h 120"/>
                <a:gd name="T40" fmla="*/ 378 w 498"/>
                <a:gd name="T41" fmla="*/ 6 h 120"/>
                <a:gd name="T42" fmla="*/ 406 w 498"/>
                <a:gd name="T43" fmla="*/ 4 h 120"/>
                <a:gd name="T44" fmla="*/ 420 w 498"/>
                <a:gd name="T45" fmla="*/ 2 h 120"/>
                <a:gd name="T46" fmla="*/ 442 w 498"/>
                <a:gd name="T47" fmla="*/ 4 h 120"/>
                <a:gd name="T48" fmla="*/ 474 w 498"/>
                <a:gd name="T49" fmla="*/ 16 h 120"/>
                <a:gd name="T50" fmla="*/ 490 w 498"/>
                <a:gd name="T51" fmla="*/ 36 h 120"/>
                <a:gd name="T52" fmla="*/ 496 w 498"/>
                <a:gd name="T53" fmla="*/ 52 h 120"/>
                <a:gd name="T54" fmla="*/ 498 w 498"/>
                <a:gd name="T55" fmla="*/ 52 h 120"/>
                <a:gd name="T56" fmla="*/ 492 w 498"/>
                <a:gd name="T57" fmla="*/ 34 h 120"/>
                <a:gd name="T58" fmla="*/ 476 w 498"/>
                <a:gd name="T59" fmla="*/ 14 h 120"/>
                <a:gd name="T60" fmla="*/ 454 w 498"/>
                <a:gd name="T61" fmla="*/ 4 h 120"/>
                <a:gd name="T62" fmla="*/ 432 w 498"/>
                <a:gd name="T63" fmla="*/ 0 h 120"/>
                <a:gd name="T64" fmla="*/ 420 w 498"/>
                <a:gd name="T6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98" h="120">
                  <a:moveTo>
                    <a:pt x="420" y="0"/>
                  </a:moveTo>
                  <a:lnTo>
                    <a:pt x="420" y="0"/>
                  </a:lnTo>
                  <a:lnTo>
                    <a:pt x="392" y="2"/>
                  </a:lnTo>
                  <a:lnTo>
                    <a:pt x="360" y="6"/>
                  </a:lnTo>
                  <a:lnTo>
                    <a:pt x="300" y="20"/>
                  </a:lnTo>
                  <a:lnTo>
                    <a:pt x="254" y="32"/>
                  </a:lnTo>
                  <a:lnTo>
                    <a:pt x="234" y="38"/>
                  </a:lnTo>
                  <a:lnTo>
                    <a:pt x="234" y="38"/>
                  </a:lnTo>
                  <a:lnTo>
                    <a:pt x="4" y="38"/>
                  </a:lnTo>
                  <a:lnTo>
                    <a:pt x="0" y="38"/>
                  </a:lnTo>
                  <a:lnTo>
                    <a:pt x="26" y="100"/>
                  </a:lnTo>
                  <a:lnTo>
                    <a:pt x="218" y="120"/>
                  </a:lnTo>
                  <a:lnTo>
                    <a:pt x="218" y="120"/>
                  </a:lnTo>
                  <a:lnTo>
                    <a:pt x="420" y="114"/>
                  </a:lnTo>
                  <a:lnTo>
                    <a:pt x="420" y="114"/>
                  </a:lnTo>
                  <a:lnTo>
                    <a:pt x="428" y="114"/>
                  </a:lnTo>
                  <a:lnTo>
                    <a:pt x="448" y="114"/>
                  </a:lnTo>
                  <a:lnTo>
                    <a:pt x="460" y="112"/>
                  </a:lnTo>
                  <a:lnTo>
                    <a:pt x="472" y="108"/>
                  </a:lnTo>
                  <a:lnTo>
                    <a:pt x="480" y="102"/>
                  </a:lnTo>
                  <a:lnTo>
                    <a:pt x="488" y="96"/>
                  </a:lnTo>
                  <a:lnTo>
                    <a:pt x="486" y="94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0" y="106"/>
                  </a:lnTo>
                  <a:lnTo>
                    <a:pt x="458" y="108"/>
                  </a:lnTo>
                  <a:lnTo>
                    <a:pt x="448" y="110"/>
                  </a:lnTo>
                  <a:lnTo>
                    <a:pt x="428" y="110"/>
                  </a:lnTo>
                  <a:lnTo>
                    <a:pt x="420" y="110"/>
                  </a:lnTo>
                  <a:lnTo>
                    <a:pt x="420" y="110"/>
                  </a:lnTo>
                  <a:lnTo>
                    <a:pt x="218" y="116"/>
                  </a:lnTo>
                  <a:lnTo>
                    <a:pt x="218" y="116"/>
                  </a:lnTo>
                  <a:lnTo>
                    <a:pt x="28" y="96"/>
                  </a:lnTo>
                  <a:lnTo>
                    <a:pt x="28" y="96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234" y="40"/>
                  </a:lnTo>
                  <a:lnTo>
                    <a:pt x="234" y="40"/>
                  </a:lnTo>
                  <a:lnTo>
                    <a:pt x="252" y="36"/>
                  </a:lnTo>
                  <a:lnTo>
                    <a:pt x="294" y="24"/>
                  </a:lnTo>
                  <a:lnTo>
                    <a:pt x="350" y="12"/>
                  </a:lnTo>
                  <a:lnTo>
                    <a:pt x="378" y="6"/>
                  </a:lnTo>
                  <a:lnTo>
                    <a:pt x="406" y="4"/>
                  </a:lnTo>
                  <a:lnTo>
                    <a:pt x="406" y="4"/>
                  </a:lnTo>
                  <a:lnTo>
                    <a:pt x="420" y="2"/>
                  </a:lnTo>
                  <a:lnTo>
                    <a:pt x="420" y="2"/>
                  </a:lnTo>
                  <a:lnTo>
                    <a:pt x="432" y="2"/>
                  </a:lnTo>
                  <a:lnTo>
                    <a:pt x="442" y="4"/>
                  </a:lnTo>
                  <a:lnTo>
                    <a:pt x="460" y="10"/>
                  </a:lnTo>
                  <a:lnTo>
                    <a:pt x="474" y="16"/>
                  </a:lnTo>
                  <a:lnTo>
                    <a:pt x="484" y="26"/>
                  </a:lnTo>
                  <a:lnTo>
                    <a:pt x="490" y="36"/>
                  </a:lnTo>
                  <a:lnTo>
                    <a:pt x="494" y="44"/>
                  </a:lnTo>
                  <a:lnTo>
                    <a:pt x="496" y="52"/>
                  </a:lnTo>
                  <a:lnTo>
                    <a:pt x="498" y="52"/>
                  </a:lnTo>
                  <a:lnTo>
                    <a:pt x="498" y="52"/>
                  </a:lnTo>
                  <a:lnTo>
                    <a:pt x="496" y="44"/>
                  </a:lnTo>
                  <a:lnTo>
                    <a:pt x="492" y="34"/>
                  </a:lnTo>
                  <a:lnTo>
                    <a:pt x="486" y="24"/>
                  </a:lnTo>
                  <a:lnTo>
                    <a:pt x="476" y="14"/>
                  </a:lnTo>
                  <a:lnTo>
                    <a:pt x="462" y="6"/>
                  </a:lnTo>
                  <a:lnTo>
                    <a:pt x="454" y="4"/>
                  </a:lnTo>
                  <a:lnTo>
                    <a:pt x="444" y="0"/>
                  </a:lnTo>
                  <a:lnTo>
                    <a:pt x="432" y="0"/>
                  </a:lnTo>
                  <a:lnTo>
                    <a:pt x="420" y="0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4" name="Freeform 74"/>
            <p:cNvSpPr>
              <a:spLocks/>
            </p:cNvSpPr>
            <p:nvPr/>
          </p:nvSpPr>
          <p:spPr bwMode="auto">
            <a:xfrm>
              <a:off x="4741" y="3022"/>
              <a:ext cx="653" cy="450"/>
            </a:xfrm>
            <a:custGeom>
              <a:avLst/>
              <a:gdLst>
                <a:gd name="T0" fmla="*/ 160 w 444"/>
                <a:gd name="T1" fmla="*/ 0 h 338"/>
                <a:gd name="T2" fmla="*/ 148 w 444"/>
                <a:gd name="T3" fmla="*/ 2 h 338"/>
                <a:gd name="T4" fmla="*/ 110 w 444"/>
                <a:gd name="T5" fmla="*/ 24 h 338"/>
                <a:gd name="T6" fmla="*/ 66 w 444"/>
                <a:gd name="T7" fmla="*/ 56 h 338"/>
                <a:gd name="T8" fmla="*/ 30 w 444"/>
                <a:gd name="T9" fmla="*/ 86 h 338"/>
                <a:gd name="T10" fmla="*/ 20 w 444"/>
                <a:gd name="T11" fmla="*/ 98 h 338"/>
                <a:gd name="T12" fmla="*/ 14 w 444"/>
                <a:gd name="T13" fmla="*/ 112 h 338"/>
                <a:gd name="T14" fmla="*/ 14 w 444"/>
                <a:gd name="T15" fmla="*/ 122 h 338"/>
                <a:gd name="T16" fmla="*/ 20 w 444"/>
                <a:gd name="T17" fmla="*/ 176 h 338"/>
                <a:gd name="T18" fmla="*/ 20 w 444"/>
                <a:gd name="T19" fmla="*/ 188 h 338"/>
                <a:gd name="T20" fmla="*/ 8 w 444"/>
                <a:gd name="T21" fmla="*/ 186 h 338"/>
                <a:gd name="T22" fmla="*/ 0 w 444"/>
                <a:gd name="T23" fmla="*/ 192 h 338"/>
                <a:gd name="T24" fmla="*/ 8 w 444"/>
                <a:gd name="T25" fmla="*/ 214 h 338"/>
                <a:gd name="T26" fmla="*/ 22 w 444"/>
                <a:gd name="T27" fmla="*/ 232 h 338"/>
                <a:gd name="T28" fmla="*/ 48 w 444"/>
                <a:gd name="T29" fmla="*/ 254 h 338"/>
                <a:gd name="T30" fmla="*/ 80 w 444"/>
                <a:gd name="T31" fmla="*/ 268 h 338"/>
                <a:gd name="T32" fmla="*/ 116 w 444"/>
                <a:gd name="T33" fmla="*/ 276 h 338"/>
                <a:gd name="T34" fmla="*/ 208 w 444"/>
                <a:gd name="T35" fmla="*/ 284 h 338"/>
                <a:gd name="T36" fmla="*/ 224 w 444"/>
                <a:gd name="T37" fmla="*/ 288 h 338"/>
                <a:gd name="T38" fmla="*/ 228 w 444"/>
                <a:gd name="T39" fmla="*/ 296 h 338"/>
                <a:gd name="T40" fmla="*/ 280 w 444"/>
                <a:gd name="T41" fmla="*/ 312 h 338"/>
                <a:gd name="T42" fmla="*/ 366 w 444"/>
                <a:gd name="T43" fmla="*/ 332 h 338"/>
                <a:gd name="T44" fmla="*/ 416 w 444"/>
                <a:gd name="T45" fmla="*/ 338 h 338"/>
                <a:gd name="T46" fmla="*/ 432 w 444"/>
                <a:gd name="T47" fmla="*/ 336 h 338"/>
                <a:gd name="T48" fmla="*/ 442 w 444"/>
                <a:gd name="T49" fmla="*/ 308 h 338"/>
                <a:gd name="T50" fmla="*/ 444 w 444"/>
                <a:gd name="T51" fmla="*/ 300 h 338"/>
                <a:gd name="T52" fmla="*/ 390 w 444"/>
                <a:gd name="T53" fmla="*/ 208 h 338"/>
                <a:gd name="T54" fmla="*/ 332 w 444"/>
                <a:gd name="T55" fmla="*/ 126 h 338"/>
                <a:gd name="T56" fmla="*/ 286 w 444"/>
                <a:gd name="T57" fmla="*/ 74 h 338"/>
                <a:gd name="T58" fmla="*/ 236 w 444"/>
                <a:gd name="T59" fmla="*/ 32 h 338"/>
                <a:gd name="T60" fmla="*/ 198 w 444"/>
                <a:gd name="T61" fmla="*/ 10 h 338"/>
                <a:gd name="T62" fmla="*/ 172 w 444"/>
                <a:gd name="T63" fmla="*/ 2 h 338"/>
                <a:gd name="T64" fmla="*/ 160 w 444"/>
                <a:gd name="T65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44" h="338">
                  <a:moveTo>
                    <a:pt x="160" y="0"/>
                  </a:moveTo>
                  <a:lnTo>
                    <a:pt x="160" y="0"/>
                  </a:lnTo>
                  <a:lnTo>
                    <a:pt x="156" y="0"/>
                  </a:lnTo>
                  <a:lnTo>
                    <a:pt x="148" y="2"/>
                  </a:lnTo>
                  <a:lnTo>
                    <a:pt x="132" y="12"/>
                  </a:lnTo>
                  <a:lnTo>
                    <a:pt x="110" y="24"/>
                  </a:lnTo>
                  <a:lnTo>
                    <a:pt x="88" y="38"/>
                  </a:lnTo>
                  <a:lnTo>
                    <a:pt x="66" y="56"/>
                  </a:lnTo>
                  <a:lnTo>
                    <a:pt x="46" y="72"/>
                  </a:lnTo>
                  <a:lnTo>
                    <a:pt x="30" y="86"/>
                  </a:lnTo>
                  <a:lnTo>
                    <a:pt x="20" y="98"/>
                  </a:lnTo>
                  <a:lnTo>
                    <a:pt x="20" y="98"/>
                  </a:lnTo>
                  <a:lnTo>
                    <a:pt x="18" y="106"/>
                  </a:lnTo>
                  <a:lnTo>
                    <a:pt x="14" y="112"/>
                  </a:lnTo>
                  <a:lnTo>
                    <a:pt x="14" y="122"/>
                  </a:lnTo>
                  <a:lnTo>
                    <a:pt x="14" y="122"/>
                  </a:lnTo>
                  <a:lnTo>
                    <a:pt x="18" y="152"/>
                  </a:lnTo>
                  <a:lnTo>
                    <a:pt x="20" y="176"/>
                  </a:lnTo>
                  <a:lnTo>
                    <a:pt x="20" y="188"/>
                  </a:lnTo>
                  <a:lnTo>
                    <a:pt x="20" y="188"/>
                  </a:lnTo>
                  <a:lnTo>
                    <a:pt x="14" y="186"/>
                  </a:lnTo>
                  <a:lnTo>
                    <a:pt x="8" y="186"/>
                  </a:lnTo>
                  <a:lnTo>
                    <a:pt x="2" y="188"/>
                  </a:lnTo>
                  <a:lnTo>
                    <a:pt x="0" y="192"/>
                  </a:lnTo>
                  <a:lnTo>
                    <a:pt x="2" y="200"/>
                  </a:lnTo>
                  <a:lnTo>
                    <a:pt x="8" y="214"/>
                  </a:lnTo>
                  <a:lnTo>
                    <a:pt x="22" y="232"/>
                  </a:lnTo>
                  <a:lnTo>
                    <a:pt x="22" y="232"/>
                  </a:lnTo>
                  <a:lnTo>
                    <a:pt x="34" y="244"/>
                  </a:lnTo>
                  <a:lnTo>
                    <a:pt x="48" y="254"/>
                  </a:lnTo>
                  <a:lnTo>
                    <a:pt x="64" y="262"/>
                  </a:lnTo>
                  <a:lnTo>
                    <a:pt x="80" y="268"/>
                  </a:lnTo>
                  <a:lnTo>
                    <a:pt x="98" y="272"/>
                  </a:lnTo>
                  <a:lnTo>
                    <a:pt x="116" y="276"/>
                  </a:lnTo>
                  <a:lnTo>
                    <a:pt x="150" y="280"/>
                  </a:lnTo>
                  <a:lnTo>
                    <a:pt x="208" y="284"/>
                  </a:lnTo>
                  <a:lnTo>
                    <a:pt x="216" y="286"/>
                  </a:lnTo>
                  <a:lnTo>
                    <a:pt x="224" y="288"/>
                  </a:lnTo>
                  <a:lnTo>
                    <a:pt x="228" y="292"/>
                  </a:lnTo>
                  <a:lnTo>
                    <a:pt x="228" y="296"/>
                  </a:lnTo>
                  <a:lnTo>
                    <a:pt x="228" y="296"/>
                  </a:lnTo>
                  <a:lnTo>
                    <a:pt x="280" y="312"/>
                  </a:lnTo>
                  <a:lnTo>
                    <a:pt x="338" y="328"/>
                  </a:lnTo>
                  <a:lnTo>
                    <a:pt x="366" y="332"/>
                  </a:lnTo>
                  <a:lnTo>
                    <a:pt x="392" y="336"/>
                  </a:lnTo>
                  <a:lnTo>
                    <a:pt x="416" y="338"/>
                  </a:lnTo>
                  <a:lnTo>
                    <a:pt x="432" y="336"/>
                  </a:lnTo>
                  <a:lnTo>
                    <a:pt x="432" y="336"/>
                  </a:lnTo>
                  <a:lnTo>
                    <a:pt x="440" y="318"/>
                  </a:lnTo>
                  <a:lnTo>
                    <a:pt x="442" y="308"/>
                  </a:lnTo>
                  <a:lnTo>
                    <a:pt x="444" y="300"/>
                  </a:lnTo>
                  <a:lnTo>
                    <a:pt x="444" y="300"/>
                  </a:lnTo>
                  <a:lnTo>
                    <a:pt x="418" y="254"/>
                  </a:lnTo>
                  <a:lnTo>
                    <a:pt x="390" y="208"/>
                  </a:lnTo>
                  <a:lnTo>
                    <a:pt x="352" y="154"/>
                  </a:lnTo>
                  <a:lnTo>
                    <a:pt x="332" y="126"/>
                  </a:lnTo>
                  <a:lnTo>
                    <a:pt x="310" y="100"/>
                  </a:lnTo>
                  <a:lnTo>
                    <a:pt x="286" y="74"/>
                  </a:lnTo>
                  <a:lnTo>
                    <a:pt x="262" y="52"/>
                  </a:lnTo>
                  <a:lnTo>
                    <a:pt x="236" y="32"/>
                  </a:lnTo>
                  <a:lnTo>
                    <a:pt x="212" y="16"/>
                  </a:lnTo>
                  <a:lnTo>
                    <a:pt x="198" y="10"/>
                  </a:lnTo>
                  <a:lnTo>
                    <a:pt x="186" y="6"/>
                  </a:lnTo>
                  <a:lnTo>
                    <a:pt x="172" y="2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5" name="Freeform 75"/>
            <p:cNvSpPr>
              <a:spLocks/>
            </p:cNvSpPr>
            <p:nvPr/>
          </p:nvSpPr>
          <p:spPr bwMode="auto">
            <a:xfrm>
              <a:off x="4750" y="3097"/>
              <a:ext cx="115" cy="197"/>
            </a:xfrm>
            <a:custGeom>
              <a:avLst/>
              <a:gdLst>
                <a:gd name="T0" fmla="*/ 22 w 78"/>
                <a:gd name="T1" fmla="*/ 0 h 148"/>
                <a:gd name="T2" fmla="*/ 54 w 78"/>
                <a:gd name="T3" fmla="*/ 2 h 148"/>
                <a:gd name="T4" fmla="*/ 78 w 78"/>
                <a:gd name="T5" fmla="*/ 116 h 148"/>
                <a:gd name="T6" fmla="*/ 52 w 78"/>
                <a:gd name="T7" fmla="*/ 122 h 148"/>
                <a:gd name="T8" fmla="*/ 52 w 78"/>
                <a:gd name="T9" fmla="*/ 148 h 148"/>
                <a:gd name="T10" fmla="*/ 52 w 78"/>
                <a:gd name="T11" fmla="*/ 148 h 148"/>
                <a:gd name="T12" fmla="*/ 28 w 78"/>
                <a:gd name="T13" fmla="*/ 140 h 148"/>
                <a:gd name="T14" fmla="*/ 14 w 78"/>
                <a:gd name="T15" fmla="*/ 136 h 148"/>
                <a:gd name="T16" fmla="*/ 10 w 78"/>
                <a:gd name="T17" fmla="*/ 134 h 148"/>
                <a:gd name="T18" fmla="*/ 6 w 78"/>
                <a:gd name="T19" fmla="*/ 132 h 148"/>
                <a:gd name="T20" fmla="*/ 2 w 78"/>
                <a:gd name="T21" fmla="*/ 128 h 148"/>
                <a:gd name="T22" fmla="*/ 0 w 78"/>
                <a:gd name="T23" fmla="*/ 120 h 148"/>
                <a:gd name="T24" fmla="*/ 0 w 78"/>
                <a:gd name="T25" fmla="*/ 120 h 148"/>
                <a:gd name="T26" fmla="*/ 0 w 78"/>
                <a:gd name="T27" fmla="*/ 110 h 148"/>
                <a:gd name="T28" fmla="*/ 2 w 78"/>
                <a:gd name="T29" fmla="*/ 92 h 148"/>
                <a:gd name="T30" fmla="*/ 10 w 78"/>
                <a:gd name="T31" fmla="*/ 52 h 148"/>
                <a:gd name="T32" fmla="*/ 22 w 78"/>
                <a:gd name="T33" fmla="*/ 0 h 148"/>
                <a:gd name="T34" fmla="*/ 22 w 78"/>
                <a:gd name="T35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" h="148">
                  <a:moveTo>
                    <a:pt x="22" y="0"/>
                  </a:moveTo>
                  <a:lnTo>
                    <a:pt x="54" y="2"/>
                  </a:lnTo>
                  <a:lnTo>
                    <a:pt x="78" y="116"/>
                  </a:lnTo>
                  <a:lnTo>
                    <a:pt x="52" y="122"/>
                  </a:lnTo>
                  <a:lnTo>
                    <a:pt x="52" y="148"/>
                  </a:lnTo>
                  <a:lnTo>
                    <a:pt x="52" y="148"/>
                  </a:lnTo>
                  <a:lnTo>
                    <a:pt x="28" y="140"/>
                  </a:lnTo>
                  <a:lnTo>
                    <a:pt x="14" y="136"/>
                  </a:lnTo>
                  <a:lnTo>
                    <a:pt x="10" y="134"/>
                  </a:lnTo>
                  <a:lnTo>
                    <a:pt x="6" y="132"/>
                  </a:lnTo>
                  <a:lnTo>
                    <a:pt x="2" y="12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0"/>
                  </a:lnTo>
                  <a:lnTo>
                    <a:pt x="2" y="92"/>
                  </a:lnTo>
                  <a:lnTo>
                    <a:pt x="10" y="52"/>
                  </a:lnTo>
                  <a:lnTo>
                    <a:pt x="2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6" name="Freeform 76"/>
            <p:cNvSpPr>
              <a:spLocks/>
            </p:cNvSpPr>
            <p:nvPr/>
          </p:nvSpPr>
          <p:spPr bwMode="auto">
            <a:xfrm>
              <a:off x="4773" y="3278"/>
              <a:ext cx="97" cy="37"/>
            </a:xfrm>
            <a:custGeom>
              <a:avLst/>
              <a:gdLst>
                <a:gd name="T0" fmla="*/ 0 w 66"/>
                <a:gd name="T1" fmla="*/ 0 h 28"/>
                <a:gd name="T2" fmla="*/ 66 w 66"/>
                <a:gd name="T3" fmla="*/ 28 h 28"/>
                <a:gd name="T4" fmla="*/ 54 w 66"/>
                <a:gd name="T5" fmla="*/ 16 h 28"/>
                <a:gd name="T6" fmla="*/ 0 w 66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8">
                  <a:moveTo>
                    <a:pt x="0" y="0"/>
                  </a:moveTo>
                  <a:lnTo>
                    <a:pt x="66" y="28"/>
                  </a:lnTo>
                  <a:lnTo>
                    <a:pt x="54" y="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7" name="Freeform 77"/>
            <p:cNvSpPr>
              <a:spLocks/>
            </p:cNvSpPr>
            <p:nvPr/>
          </p:nvSpPr>
          <p:spPr bwMode="auto">
            <a:xfrm>
              <a:off x="4829" y="3102"/>
              <a:ext cx="65" cy="197"/>
            </a:xfrm>
            <a:custGeom>
              <a:avLst/>
              <a:gdLst>
                <a:gd name="T0" fmla="*/ 0 w 44"/>
                <a:gd name="T1" fmla="*/ 0 h 148"/>
                <a:gd name="T2" fmla="*/ 22 w 44"/>
                <a:gd name="T3" fmla="*/ 142 h 148"/>
                <a:gd name="T4" fmla="*/ 44 w 44"/>
                <a:gd name="T5" fmla="*/ 148 h 148"/>
                <a:gd name="T6" fmla="*/ 0 w 44"/>
                <a:gd name="T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48">
                  <a:moveTo>
                    <a:pt x="0" y="0"/>
                  </a:moveTo>
                  <a:lnTo>
                    <a:pt x="22" y="142"/>
                  </a:lnTo>
                  <a:lnTo>
                    <a:pt x="44" y="1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8" name="Freeform 78"/>
            <p:cNvSpPr>
              <a:spLocks/>
            </p:cNvSpPr>
            <p:nvPr/>
          </p:nvSpPr>
          <p:spPr bwMode="auto">
            <a:xfrm>
              <a:off x="4820" y="3256"/>
              <a:ext cx="86" cy="421"/>
            </a:xfrm>
            <a:custGeom>
              <a:avLst/>
              <a:gdLst>
                <a:gd name="T0" fmla="*/ 6 w 58"/>
                <a:gd name="T1" fmla="*/ 2 h 316"/>
                <a:gd name="T2" fmla="*/ 0 w 58"/>
                <a:gd name="T3" fmla="*/ 26 h 316"/>
                <a:gd name="T4" fmla="*/ 14 w 58"/>
                <a:gd name="T5" fmla="*/ 34 h 316"/>
                <a:gd name="T6" fmla="*/ 12 w 58"/>
                <a:gd name="T7" fmla="*/ 266 h 316"/>
                <a:gd name="T8" fmla="*/ 28 w 58"/>
                <a:gd name="T9" fmla="*/ 316 h 316"/>
                <a:gd name="T10" fmla="*/ 58 w 58"/>
                <a:gd name="T11" fmla="*/ 262 h 316"/>
                <a:gd name="T12" fmla="*/ 24 w 58"/>
                <a:gd name="T13" fmla="*/ 28 h 316"/>
                <a:gd name="T14" fmla="*/ 24 w 58"/>
                <a:gd name="T15" fmla="*/ 0 h 316"/>
                <a:gd name="T16" fmla="*/ 6 w 58"/>
                <a:gd name="T17" fmla="*/ 2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316">
                  <a:moveTo>
                    <a:pt x="6" y="2"/>
                  </a:moveTo>
                  <a:lnTo>
                    <a:pt x="0" y="26"/>
                  </a:lnTo>
                  <a:lnTo>
                    <a:pt x="14" y="34"/>
                  </a:lnTo>
                  <a:lnTo>
                    <a:pt x="12" y="266"/>
                  </a:lnTo>
                  <a:lnTo>
                    <a:pt x="28" y="316"/>
                  </a:lnTo>
                  <a:lnTo>
                    <a:pt x="58" y="262"/>
                  </a:lnTo>
                  <a:lnTo>
                    <a:pt x="24" y="28"/>
                  </a:lnTo>
                  <a:lnTo>
                    <a:pt x="24" y="0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184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39" name="Freeform 79"/>
            <p:cNvSpPr>
              <a:spLocks/>
            </p:cNvSpPr>
            <p:nvPr/>
          </p:nvSpPr>
          <p:spPr bwMode="auto">
            <a:xfrm>
              <a:off x="4614" y="3049"/>
              <a:ext cx="212" cy="207"/>
            </a:xfrm>
            <a:custGeom>
              <a:avLst/>
              <a:gdLst>
                <a:gd name="T0" fmla="*/ 42 w 144"/>
                <a:gd name="T1" fmla="*/ 102 h 156"/>
                <a:gd name="T2" fmla="*/ 0 w 144"/>
                <a:gd name="T3" fmla="*/ 0 h 156"/>
                <a:gd name="T4" fmla="*/ 124 w 144"/>
                <a:gd name="T5" fmla="*/ 44 h 156"/>
                <a:gd name="T6" fmla="*/ 144 w 144"/>
                <a:gd name="T7" fmla="*/ 156 h 156"/>
                <a:gd name="T8" fmla="*/ 92 w 144"/>
                <a:gd name="T9" fmla="*/ 144 h 156"/>
                <a:gd name="T10" fmla="*/ 42 w 144"/>
                <a:gd name="T11" fmla="*/ 10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4" h="156">
                  <a:moveTo>
                    <a:pt x="42" y="102"/>
                  </a:moveTo>
                  <a:lnTo>
                    <a:pt x="0" y="0"/>
                  </a:lnTo>
                  <a:lnTo>
                    <a:pt x="124" y="44"/>
                  </a:lnTo>
                  <a:lnTo>
                    <a:pt x="144" y="156"/>
                  </a:lnTo>
                  <a:lnTo>
                    <a:pt x="92" y="144"/>
                  </a:lnTo>
                  <a:lnTo>
                    <a:pt x="42" y="102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0" name="Freeform 80"/>
            <p:cNvSpPr>
              <a:spLocks/>
            </p:cNvSpPr>
            <p:nvPr/>
          </p:nvSpPr>
          <p:spPr bwMode="auto">
            <a:xfrm>
              <a:off x="4526" y="3049"/>
              <a:ext cx="253" cy="231"/>
            </a:xfrm>
            <a:custGeom>
              <a:avLst/>
              <a:gdLst>
                <a:gd name="T0" fmla="*/ 76 w 172"/>
                <a:gd name="T1" fmla="*/ 154 h 174"/>
                <a:gd name="T2" fmla="*/ 76 w 172"/>
                <a:gd name="T3" fmla="*/ 154 h 174"/>
                <a:gd name="T4" fmla="*/ 70 w 172"/>
                <a:gd name="T5" fmla="*/ 154 h 174"/>
                <a:gd name="T6" fmla="*/ 62 w 172"/>
                <a:gd name="T7" fmla="*/ 150 h 174"/>
                <a:gd name="T8" fmla="*/ 48 w 172"/>
                <a:gd name="T9" fmla="*/ 140 h 174"/>
                <a:gd name="T10" fmla="*/ 48 w 172"/>
                <a:gd name="T11" fmla="*/ 140 h 174"/>
                <a:gd name="T12" fmla="*/ 42 w 172"/>
                <a:gd name="T13" fmla="*/ 134 h 174"/>
                <a:gd name="T14" fmla="*/ 38 w 172"/>
                <a:gd name="T15" fmla="*/ 128 h 174"/>
                <a:gd name="T16" fmla="*/ 26 w 172"/>
                <a:gd name="T17" fmla="*/ 124 h 174"/>
                <a:gd name="T18" fmla="*/ 20 w 172"/>
                <a:gd name="T19" fmla="*/ 124 h 174"/>
                <a:gd name="T20" fmla="*/ 16 w 172"/>
                <a:gd name="T21" fmla="*/ 124 h 174"/>
                <a:gd name="T22" fmla="*/ 16 w 172"/>
                <a:gd name="T23" fmla="*/ 124 h 174"/>
                <a:gd name="T24" fmla="*/ 12 w 172"/>
                <a:gd name="T25" fmla="*/ 118 h 174"/>
                <a:gd name="T26" fmla="*/ 8 w 172"/>
                <a:gd name="T27" fmla="*/ 110 h 174"/>
                <a:gd name="T28" fmla="*/ 2 w 172"/>
                <a:gd name="T29" fmla="*/ 102 h 174"/>
                <a:gd name="T30" fmla="*/ 2 w 172"/>
                <a:gd name="T31" fmla="*/ 102 h 174"/>
                <a:gd name="T32" fmla="*/ 0 w 172"/>
                <a:gd name="T33" fmla="*/ 86 h 174"/>
                <a:gd name="T34" fmla="*/ 0 w 172"/>
                <a:gd name="T35" fmla="*/ 66 h 174"/>
                <a:gd name="T36" fmla="*/ 2 w 172"/>
                <a:gd name="T37" fmla="*/ 54 h 174"/>
                <a:gd name="T38" fmla="*/ 6 w 172"/>
                <a:gd name="T39" fmla="*/ 44 h 174"/>
                <a:gd name="T40" fmla="*/ 10 w 172"/>
                <a:gd name="T41" fmla="*/ 34 h 174"/>
                <a:gd name="T42" fmla="*/ 18 w 172"/>
                <a:gd name="T43" fmla="*/ 24 h 174"/>
                <a:gd name="T44" fmla="*/ 18 w 172"/>
                <a:gd name="T45" fmla="*/ 24 h 174"/>
                <a:gd name="T46" fmla="*/ 24 w 172"/>
                <a:gd name="T47" fmla="*/ 16 h 174"/>
                <a:gd name="T48" fmla="*/ 32 w 172"/>
                <a:gd name="T49" fmla="*/ 10 h 174"/>
                <a:gd name="T50" fmla="*/ 42 w 172"/>
                <a:gd name="T51" fmla="*/ 6 h 174"/>
                <a:gd name="T52" fmla="*/ 52 w 172"/>
                <a:gd name="T53" fmla="*/ 2 h 174"/>
                <a:gd name="T54" fmla="*/ 62 w 172"/>
                <a:gd name="T55" fmla="*/ 0 h 174"/>
                <a:gd name="T56" fmla="*/ 76 w 172"/>
                <a:gd name="T57" fmla="*/ 2 h 174"/>
                <a:gd name="T58" fmla="*/ 90 w 172"/>
                <a:gd name="T59" fmla="*/ 6 h 174"/>
                <a:gd name="T60" fmla="*/ 104 w 172"/>
                <a:gd name="T61" fmla="*/ 14 h 174"/>
                <a:gd name="T62" fmla="*/ 104 w 172"/>
                <a:gd name="T63" fmla="*/ 14 h 174"/>
                <a:gd name="T64" fmla="*/ 146 w 172"/>
                <a:gd name="T65" fmla="*/ 58 h 174"/>
                <a:gd name="T66" fmla="*/ 172 w 172"/>
                <a:gd name="T67" fmla="*/ 92 h 174"/>
                <a:gd name="T68" fmla="*/ 172 w 172"/>
                <a:gd name="T69" fmla="*/ 92 h 174"/>
                <a:gd name="T70" fmla="*/ 172 w 172"/>
                <a:gd name="T71" fmla="*/ 100 h 174"/>
                <a:gd name="T72" fmla="*/ 170 w 172"/>
                <a:gd name="T73" fmla="*/ 110 h 174"/>
                <a:gd name="T74" fmla="*/ 158 w 172"/>
                <a:gd name="T75" fmla="*/ 138 h 174"/>
                <a:gd name="T76" fmla="*/ 144 w 172"/>
                <a:gd name="T77" fmla="*/ 162 h 174"/>
                <a:gd name="T78" fmla="*/ 138 w 172"/>
                <a:gd name="T79" fmla="*/ 172 h 174"/>
                <a:gd name="T80" fmla="*/ 136 w 172"/>
                <a:gd name="T81" fmla="*/ 174 h 174"/>
                <a:gd name="T82" fmla="*/ 136 w 172"/>
                <a:gd name="T83" fmla="*/ 174 h 174"/>
                <a:gd name="T84" fmla="*/ 130 w 172"/>
                <a:gd name="T85" fmla="*/ 172 h 174"/>
                <a:gd name="T86" fmla="*/ 126 w 172"/>
                <a:gd name="T87" fmla="*/ 170 h 174"/>
                <a:gd name="T88" fmla="*/ 116 w 172"/>
                <a:gd name="T89" fmla="*/ 164 h 174"/>
                <a:gd name="T90" fmla="*/ 110 w 172"/>
                <a:gd name="T91" fmla="*/ 160 h 174"/>
                <a:gd name="T92" fmla="*/ 100 w 172"/>
                <a:gd name="T93" fmla="*/ 158 h 174"/>
                <a:gd name="T94" fmla="*/ 90 w 172"/>
                <a:gd name="T95" fmla="*/ 156 h 174"/>
                <a:gd name="T96" fmla="*/ 76 w 172"/>
                <a:gd name="T97" fmla="*/ 154 h 174"/>
                <a:gd name="T98" fmla="*/ 76 w 172"/>
                <a:gd name="T99" fmla="*/ 15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2" h="174">
                  <a:moveTo>
                    <a:pt x="76" y="154"/>
                  </a:moveTo>
                  <a:lnTo>
                    <a:pt x="76" y="154"/>
                  </a:lnTo>
                  <a:lnTo>
                    <a:pt x="70" y="154"/>
                  </a:lnTo>
                  <a:lnTo>
                    <a:pt x="62" y="150"/>
                  </a:lnTo>
                  <a:lnTo>
                    <a:pt x="48" y="140"/>
                  </a:lnTo>
                  <a:lnTo>
                    <a:pt x="48" y="140"/>
                  </a:lnTo>
                  <a:lnTo>
                    <a:pt x="42" y="134"/>
                  </a:lnTo>
                  <a:lnTo>
                    <a:pt x="38" y="128"/>
                  </a:lnTo>
                  <a:lnTo>
                    <a:pt x="26" y="124"/>
                  </a:lnTo>
                  <a:lnTo>
                    <a:pt x="20" y="124"/>
                  </a:lnTo>
                  <a:lnTo>
                    <a:pt x="16" y="124"/>
                  </a:lnTo>
                  <a:lnTo>
                    <a:pt x="16" y="124"/>
                  </a:lnTo>
                  <a:lnTo>
                    <a:pt x="12" y="118"/>
                  </a:lnTo>
                  <a:lnTo>
                    <a:pt x="8" y="110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2" y="54"/>
                  </a:lnTo>
                  <a:lnTo>
                    <a:pt x="6" y="44"/>
                  </a:lnTo>
                  <a:lnTo>
                    <a:pt x="10" y="34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24" y="16"/>
                  </a:lnTo>
                  <a:lnTo>
                    <a:pt x="32" y="10"/>
                  </a:lnTo>
                  <a:lnTo>
                    <a:pt x="42" y="6"/>
                  </a:lnTo>
                  <a:lnTo>
                    <a:pt x="52" y="2"/>
                  </a:lnTo>
                  <a:lnTo>
                    <a:pt x="62" y="0"/>
                  </a:lnTo>
                  <a:lnTo>
                    <a:pt x="76" y="2"/>
                  </a:lnTo>
                  <a:lnTo>
                    <a:pt x="90" y="6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146" y="58"/>
                  </a:lnTo>
                  <a:lnTo>
                    <a:pt x="172" y="92"/>
                  </a:lnTo>
                  <a:lnTo>
                    <a:pt x="172" y="92"/>
                  </a:lnTo>
                  <a:lnTo>
                    <a:pt x="172" y="100"/>
                  </a:lnTo>
                  <a:lnTo>
                    <a:pt x="170" y="110"/>
                  </a:lnTo>
                  <a:lnTo>
                    <a:pt x="158" y="138"/>
                  </a:lnTo>
                  <a:lnTo>
                    <a:pt x="144" y="162"/>
                  </a:lnTo>
                  <a:lnTo>
                    <a:pt x="138" y="172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0" y="172"/>
                  </a:lnTo>
                  <a:lnTo>
                    <a:pt x="126" y="170"/>
                  </a:lnTo>
                  <a:lnTo>
                    <a:pt x="116" y="164"/>
                  </a:lnTo>
                  <a:lnTo>
                    <a:pt x="110" y="160"/>
                  </a:lnTo>
                  <a:lnTo>
                    <a:pt x="100" y="158"/>
                  </a:lnTo>
                  <a:lnTo>
                    <a:pt x="90" y="156"/>
                  </a:lnTo>
                  <a:lnTo>
                    <a:pt x="76" y="154"/>
                  </a:lnTo>
                  <a:lnTo>
                    <a:pt x="76" y="154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1" name="Freeform 81"/>
            <p:cNvSpPr>
              <a:spLocks/>
            </p:cNvSpPr>
            <p:nvPr/>
          </p:nvSpPr>
          <p:spPr bwMode="auto">
            <a:xfrm>
              <a:off x="4517" y="3035"/>
              <a:ext cx="195" cy="150"/>
            </a:xfrm>
            <a:custGeom>
              <a:avLst/>
              <a:gdLst>
                <a:gd name="T0" fmla="*/ 132 w 132"/>
                <a:gd name="T1" fmla="*/ 64 h 112"/>
                <a:gd name="T2" fmla="*/ 126 w 132"/>
                <a:gd name="T3" fmla="*/ 74 h 112"/>
                <a:gd name="T4" fmla="*/ 102 w 132"/>
                <a:gd name="T5" fmla="*/ 50 h 112"/>
                <a:gd name="T6" fmla="*/ 102 w 132"/>
                <a:gd name="T7" fmla="*/ 50 h 112"/>
                <a:gd name="T8" fmla="*/ 90 w 132"/>
                <a:gd name="T9" fmla="*/ 44 h 112"/>
                <a:gd name="T10" fmla="*/ 78 w 132"/>
                <a:gd name="T11" fmla="*/ 42 h 112"/>
                <a:gd name="T12" fmla="*/ 66 w 132"/>
                <a:gd name="T13" fmla="*/ 42 h 112"/>
                <a:gd name="T14" fmla="*/ 56 w 132"/>
                <a:gd name="T15" fmla="*/ 46 h 112"/>
                <a:gd name="T16" fmla="*/ 48 w 132"/>
                <a:gd name="T17" fmla="*/ 52 h 112"/>
                <a:gd name="T18" fmla="*/ 42 w 132"/>
                <a:gd name="T19" fmla="*/ 56 h 112"/>
                <a:gd name="T20" fmla="*/ 36 w 132"/>
                <a:gd name="T21" fmla="*/ 62 h 112"/>
                <a:gd name="T22" fmla="*/ 24 w 132"/>
                <a:gd name="T23" fmla="*/ 100 h 112"/>
                <a:gd name="T24" fmla="*/ 24 w 132"/>
                <a:gd name="T25" fmla="*/ 100 h 112"/>
                <a:gd name="T26" fmla="*/ 18 w 132"/>
                <a:gd name="T27" fmla="*/ 102 h 112"/>
                <a:gd name="T28" fmla="*/ 8 w 132"/>
                <a:gd name="T29" fmla="*/ 112 h 112"/>
                <a:gd name="T30" fmla="*/ 8 w 132"/>
                <a:gd name="T31" fmla="*/ 112 h 112"/>
                <a:gd name="T32" fmla="*/ 6 w 132"/>
                <a:gd name="T33" fmla="*/ 108 h 112"/>
                <a:gd name="T34" fmla="*/ 6 w 132"/>
                <a:gd name="T35" fmla="*/ 108 h 112"/>
                <a:gd name="T36" fmla="*/ 2 w 132"/>
                <a:gd name="T37" fmla="*/ 100 h 112"/>
                <a:gd name="T38" fmla="*/ 0 w 132"/>
                <a:gd name="T39" fmla="*/ 90 h 112"/>
                <a:gd name="T40" fmla="*/ 2 w 132"/>
                <a:gd name="T41" fmla="*/ 78 h 112"/>
                <a:gd name="T42" fmla="*/ 6 w 132"/>
                <a:gd name="T43" fmla="*/ 66 h 112"/>
                <a:gd name="T44" fmla="*/ 10 w 132"/>
                <a:gd name="T45" fmla="*/ 54 h 112"/>
                <a:gd name="T46" fmla="*/ 16 w 132"/>
                <a:gd name="T47" fmla="*/ 42 h 112"/>
                <a:gd name="T48" fmla="*/ 28 w 132"/>
                <a:gd name="T49" fmla="*/ 24 h 112"/>
                <a:gd name="T50" fmla="*/ 28 w 132"/>
                <a:gd name="T51" fmla="*/ 24 h 112"/>
                <a:gd name="T52" fmla="*/ 42 w 132"/>
                <a:gd name="T53" fmla="*/ 12 h 112"/>
                <a:gd name="T54" fmla="*/ 54 w 132"/>
                <a:gd name="T55" fmla="*/ 4 h 112"/>
                <a:gd name="T56" fmla="*/ 62 w 132"/>
                <a:gd name="T57" fmla="*/ 2 h 112"/>
                <a:gd name="T58" fmla="*/ 64 w 132"/>
                <a:gd name="T59" fmla="*/ 0 h 112"/>
                <a:gd name="T60" fmla="*/ 64 w 132"/>
                <a:gd name="T61" fmla="*/ 0 h 112"/>
                <a:gd name="T62" fmla="*/ 82 w 132"/>
                <a:gd name="T63" fmla="*/ 6 h 112"/>
                <a:gd name="T64" fmla="*/ 96 w 132"/>
                <a:gd name="T65" fmla="*/ 12 h 112"/>
                <a:gd name="T66" fmla="*/ 106 w 132"/>
                <a:gd name="T67" fmla="*/ 20 h 112"/>
                <a:gd name="T68" fmla="*/ 116 w 132"/>
                <a:gd name="T69" fmla="*/ 28 h 112"/>
                <a:gd name="T70" fmla="*/ 116 w 132"/>
                <a:gd name="T71" fmla="*/ 28 h 112"/>
                <a:gd name="T72" fmla="*/ 114 w 132"/>
                <a:gd name="T73" fmla="*/ 36 h 112"/>
                <a:gd name="T74" fmla="*/ 116 w 132"/>
                <a:gd name="T75" fmla="*/ 42 h 112"/>
                <a:gd name="T76" fmla="*/ 118 w 132"/>
                <a:gd name="T77" fmla="*/ 48 h 112"/>
                <a:gd name="T78" fmla="*/ 122 w 132"/>
                <a:gd name="T79" fmla="*/ 54 h 112"/>
                <a:gd name="T80" fmla="*/ 128 w 132"/>
                <a:gd name="T81" fmla="*/ 62 h 112"/>
                <a:gd name="T82" fmla="*/ 132 w 132"/>
                <a:gd name="T83" fmla="*/ 64 h 112"/>
                <a:gd name="T84" fmla="*/ 132 w 132"/>
                <a:gd name="T85" fmla="*/ 6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2" h="112">
                  <a:moveTo>
                    <a:pt x="132" y="64"/>
                  </a:moveTo>
                  <a:lnTo>
                    <a:pt x="126" y="74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90" y="44"/>
                  </a:lnTo>
                  <a:lnTo>
                    <a:pt x="78" y="42"/>
                  </a:lnTo>
                  <a:lnTo>
                    <a:pt x="66" y="42"/>
                  </a:lnTo>
                  <a:lnTo>
                    <a:pt x="56" y="46"/>
                  </a:lnTo>
                  <a:lnTo>
                    <a:pt x="48" y="52"/>
                  </a:lnTo>
                  <a:lnTo>
                    <a:pt x="42" y="56"/>
                  </a:lnTo>
                  <a:lnTo>
                    <a:pt x="36" y="62"/>
                  </a:lnTo>
                  <a:lnTo>
                    <a:pt x="24" y="100"/>
                  </a:lnTo>
                  <a:lnTo>
                    <a:pt x="24" y="100"/>
                  </a:lnTo>
                  <a:lnTo>
                    <a:pt x="18" y="102"/>
                  </a:lnTo>
                  <a:lnTo>
                    <a:pt x="8" y="112"/>
                  </a:lnTo>
                  <a:lnTo>
                    <a:pt x="8" y="112"/>
                  </a:lnTo>
                  <a:lnTo>
                    <a:pt x="6" y="108"/>
                  </a:lnTo>
                  <a:lnTo>
                    <a:pt x="6" y="108"/>
                  </a:lnTo>
                  <a:lnTo>
                    <a:pt x="2" y="100"/>
                  </a:lnTo>
                  <a:lnTo>
                    <a:pt x="0" y="90"/>
                  </a:lnTo>
                  <a:lnTo>
                    <a:pt x="2" y="78"/>
                  </a:lnTo>
                  <a:lnTo>
                    <a:pt x="6" y="66"/>
                  </a:lnTo>
                  <a:lnTo>
                    <a:pt x="10" y="54"/>
                  </a:lnTo>
                  <a:lnTo>
                    <a:pt x="16" y="42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42" y="12"/>
                  </a:lnTo>
                  <a:lnTo>
                    <a:pt x="54" y="4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82" y="6"/>
                  </a:lnTo>
                  <a:lnTo>
                    <a:pt x="96" y="12"/>
                  </a:lnTo>
                  <a:lnTo>
                    <a:pt x="106" y="20"/>
                  </a:lnTo>
                  <a:lnTo>
                    <a:pt x="116" y="28"/>
                  </a:lnTo>
                  <a:lnTo>
                    <a:pt x="116" y="28"/>
                  </a:lnTo>
                  <a:lnTo>
                    <a:pt x="114" y="36"/>
                  </a:lnTo>
                  <a:lnTo>
                    <a:pt x="116" y="42"/>
                  </a:lnTo>
                  <a:lnTo>
                    <a:pt x="118" y="48"/>
                  </a:lnTo>
                  <a:lnTo>
                    <a:pt x="122" y="54"/>
                  </a:lnTo>
                  <a:lnTo>
                    <a:pt x="128" y="62"/>
                  </a:lnTo>
                  <a:lnTo>
                    <a:pt x="132" y="64"/>
                  </a:lnTo>
                  <a:lnTo>
                    <a:pt x="132" y="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2" name="Freeform 82"/>
            <p:cNvSpPr>
              <a:spLocks/>
            </p:cNvSpPr>
            <p:nvPr/>
          </p:nvSpPr>
          <p:spPr bwMode="auto">
            <a:xfrm>
              <a:off x="4606" y="3118"/>
              <a:ext cx="50" cy="64"/>
            </a:xfrm>
            <a:custGeom>
              <a:avLst/>
              <a:gdLst>
                <a:gd name="T0" fmla="*/ 30 w 34"/>
                <a:gd name="T1" fmla="*/ 34 h 48"/>
                <a:gd name="T2" fmla="*/ 30 w 34"/>
                <a:gd name="T3" fmla="*/ 34 h 48"/>
                <a:gd name="T4" fmla="*/ 28 w 34"/>
                <a:gd name="T5" fmla="*/ 42 h 48"/>
                <a:gd name="T6" fmla="*/ 24 w 34"/>
                <a:gd name="T7" fmla="*/ 46 h 48"/>
                <a:gd name="T8" fmla="*/ 20 w 34"/>
                <a:gd name="T9" fmla="*/ 48 h 48"/>
                <a:gd name="T10" fmla="*/ 20 w 34"/>
                <a:gd name="T11" fmla="*/ 48 h 48"/>
                <a:gd name="T12" fmla="*/ 10 w 34"/>
                <a:gd name="T13" fmla="*/ 46 h 48"/>
                <a:gd name="T14" fmla="*/ 4 w 34"/>
                <a:gd name="T15" fmla="*/ 44 h 48"/>
                <a:gd name="T16" fmla="*/ 0 w 34"/>
                <a:gd name="T17" fmla="*/ 42 h 48"/>
                <a:gd name="T18" fmla="*/ 0 w 34"/>
                <a:gd name="T19" fmla="*/ 42 h 48"/>
                <a:gd name="T20" fmla="*/ 0 w 34"/>
                <a:gd name="T21" fmla="*/ 34 h 48"/>
                <a:gd name="T22" fmla="*/ 2 w 34"/>
                <a:gd name="T23" fmla="*/ 26 h 48"/>
                <a:gd name="T24" fmla="*/ 6 w 34"/>
                <a:gd name="T25" fmla="*/ 14 h 48"/>
                <a:gd name="T26" fmla="*/ 14 w 34"/>
                <a:gd name="T27" fmla="*/ 4 h 48"/>
                <a:gd name="T28" fmla="*/ 20 w 34"/>
                <a:gd name="T29" fmla="*/ 0 h 48"/>
                <a:gd name="T30" fmla="*/ 20 w 34"/>
                <a:gd name="T31" fmla="*/ 0 h 48"/>
                <a:gd name="T32" fmla="*/ 24 w 34"/>
                <a:gd name="T33" fmla="*/ 0 h 48"/>
                <a:gd name="T34" fmla="*/ 28 w 34"/>
                <a:gd name="T35" fmla="*/ 4 h 48"/>
                <a:gd name="T36" fmla="*/ 32 w 34"/>
                <a:gd name="T37" fmla="*/ 12 h 48"/>
                <a:gd name="T38" fmla="*/ 32 w 34"/>
                <a:gd name="T39" fmla="*/ 12 h 48"/>
                <a:gd name="T40" fmla="*/ 34 w 34"/>
                <a:gd name="T41" fmla="*/ 18 h 48"/>
                <a:gd name="T42" fmla="*/ 34 w 34"/>
                <a:gd name="T43" fmla="*/ 24 h 48"/>
                <a:gd name="T44" fmla="*/ 30 w 34"/>
                <a:gd name="T45" fmla="*/ 34 h 48"/>
                <a:gd name="T46" fmla="*/ 30 w 34"/>
                <a:gd name="T47" fmla="*/ 3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48">
                  <a:moveTo>
                    <a:pt x="30" y="34"/>
                  </a:moveTo>
                  <a:lnTo>
                    <a:pt x="30" y="34"/>
                  </a:lnTo>
                  <a:lnTo>
                    <a:pt x="28" y="42"/>
                  </a:lnTo>
                  <a:lnTo>
                    <a:pt x="24" y="46"/>
                  </a:lnTo>
                  <a:lnTo>
                    <a:pt x="20" y="48"/>
                  </a:lnTo>
                  <a:lnTo>
                    <a:pt x="20" y="48"/>
                  </a:lnTo>
                  <a:lnTo>
                    <a:pt x="10" y="46"/>
                  </a:lnTo>
                  <a:lnTo>
                    <a:pt x="4" y="44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4"/>
                  </a:lnTo>
                  <a:lnTo>
                    <a:pt x="2" y="26"/>
                  </a:lnTo>
                  <a:lnTo>
                    <a:pt x="6" y="14"/>
                  </a:lnTo>
                  <a:lnTo>
                    <a:pt x="14" y="4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34" y="24"/>
                  </a:lnTo>
                  <a:lnTo>
                    <a:pt x="30" y="34"/>
                  </a:lnTo>
                  <a:lnTo>
                    <a:pt x="30" y="34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3" name="Freeform 83"/>
            <p:cNvSpPr>
              <a:spLocks/>
            </p:cNvSpPr>
            <p:nvPr/>
          </p:nvSpPr>
          <p:spPr bwMode="auto">
            <a:xfrm>
              <a:off x="4676" y="3065"/>
              <a:ext cx="41" cy="48"/>
            </a:xfrm>
            <a:custGeom>
              <a:avLst/>
              <a:gdLst>
                <a:gd name="T0" fmla="*/ 10 w 28"/>
                <a:gd name="T1" fmla="*/ 30 h 36"/>
                <a:gd name="T2" fmla="*/ 10 w 28"/>
                <a:gd name="T3" fmla="*/ 30 h 36"/>
                <a:gd name="T4" fmla="*/ 8 w 28"/>
                <a:gd name="T5" fmla="*/ 24 h 36"/>
                <a:gd name="T6" fmla="*/ 2 w 28"/>
                <a:gd name="T7" fmla="*/ 14 h 36"/>
                <a:gd name="T8" fmla="*/ 0 w 28"/>
                <a:gd name="T9" fmla="*/ 10 h 36"/>
                <a:gd name="T10" fmla="*/ 2 w 28"/>
                <a:gd name="T11" fmla="*/ 4 h 36"/>
                <a:gd name="T12" fmla="*/ 4 w 28"/>
                <a:gd name="T13" fmla="*/ 2 h 36"/>
                <a:gd name="T14" fmla="*/ 10 w 28"/>
                <a:gd name="T15" fmla="*/ 0 h 36"/>
                <a:gd name="T16" fmla="*/ 10 w 28"/>
                <a:gd name="T17" fmla="*/ 0 h 36"/>
                <a:gd name="T18" fmla="*/ 14 w 28"/>
                <a:gd name="T19" fmla="*/ 2 h 36"/>
                <a:gd name="T20" fmla="*/ 16 w 28"/>
                <a:gd name="T21" fmla="*/ 4 h 36"/>
                <a:gd name="T22" fmla="*/ 22 w 28"/>
                <a:gd name="T23" fmla="*/ 14 h 36"/>
                <a:gd name="T24" fmla="*/ 22 w 28"/>
                <a:gd name="T25" fmla="*/ 14 h 36"/>
                <a:gd name="T26" fmla="*/ 26 w 28"/>
                <a:gd name="T27" fmla="*/ 24 h 36"/>
                <a:gd name="T28" fmla="*/ 28 w 28"/>
                <a:gd name="T29" fmla="*/ 30 h 36"/>
                <a:gd name="T30" fmla="*/ 26 w 28"/>
                <a:gd name="T31" fmla="*/ 34 h 36"/>
                <a:gd name="T32" fmla="*/ 24 w 28"/>
                <a:gd name="T33" fmla="*/ 36 h 36"/>
                <a:gd name="T34" fmla="*/ 22 w 28"/>
                <a:gd name="T35" fmla="*/ 36 h 36"/>
                <a:gd name="T36" fmla="*/ 18 w 28"/>
                <a:gd name="T37" fmla="*/ 36 h 36"/>
                <a:gd name="T38" fmla="*/ 10 w 28"/>
                <a:gd name="T39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8" h="36">
                  <a:moveTo>
                    <a:pt x="10" y="30"/>
                  </a:moveTo>
                  <a:lnTo>
                    <a:pt x="10" y="30"/>
                  </a:lnTo>
                  <a:lnTo>
                    <a:pt x="8" y="24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2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2"/>
                  </a:lnTo>
                  <a:lnTo>
                    <a:pt x="16" y="4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24"/>
                  </a:lnTo>
                  <a:lnTo>
                    <a:pt x="28" y="30"/>
                  </a:lnTo>
                  <a:lnTo>
                    <a:pt x="26" y="34"/>
                  </a:lnTo>
                  <a:lnTo>
                    <a:pt x="24" y="36"/>
                  </a:lnTo>
                  <a:lnTo>
                    <a:pt x="22" y="36"/>
                  </a:lnTo>
                  <a:lnTo>
                    <a:pt x="18" y="36"/>
                  </a:lnTo>
                  <a:lnTo>
                    <a:pt x="10" y="30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4" name="Freeform 84"/>
            <p:cNvSpPr>
              <a:spLocks/>
            </p:cNvSpPr>
            <p:nvPr/>
          </p:nvSpPr>
          <p:spPr bwMode="auto">
            <a:xfrm>
              <a:off x="4679" y="3073"/>
              <a:ext cx="33" cy="42"/>
            </a:xfrm>
            <a:custGeom>
              <a:avLst/>
              <a:gdLst>
                <a:gd name="T0" fmla="*/ 8 w 22"/>
                <a:gd name="T1" fmla="*/ 24 h 32"/>
                <a:gd name="T2" fmla="*/ 8 w 22"/>
                <a:gd name="T3" fmla="*/ 24 h 32"/>
                <a:gd name="T4" fmla="*/ 6 w 22"/>
                <a:gd name="T5" fmla="*/ 20 h 32"/>
                <a:gd name="T6" fmla="*/ 2 w 22"/>
                <a:gd name="T7" fmla="*/ 12 h 32"/>
                <a:gd name="T8" fmla="*/ 0 w 22"/>
                <a:gd name="T9" fmla="*/ 8 h 32"/>
                <a:gd name="T10" fmla="*/ 0 w 22"/>
                <a:gd name="T11" fmla="*/ 4 h 32"/>
                <a:gd name="T12" fmla="*/ 4 w 22"/>
                <a:gd name="T13" fmla="*/ 2 h 32"/>
                <a:gd name="T14" fmla="*/ 10 w 22"/>
                <a:gd name="T15" fmla="*/ 0 h 32"/>
                <a:gd name="T16" fmla="*/ 10 w 22"/>
                <a:gd name="T17" fmla="*/ 0 h 32"/>
                <a:gd name="T18" fmla="*/ 12 w 22"/>
                <a:gd name="T19" fmla="*/ 0 h 32"/>
                <a:gd name="T20" fmla="*/ 14 w 22"/>
                <a:gd name="T21" fmla="*/ 4 h 32"/>
                <a:gd name="T22" fmla="*/ 20 w 22"/>
                <a:gd name="T23" fmla="*/ 12 h 32"/>
                <a:gd name="T24" fmla="*/ 20 w 22"/>
                <a:gd name="T25" fmla="*/ 12 h 32"/>
                <a:gd name="T26" fmla="*/ 22 w 22"/>
                <a:gd name="T27" fmla="*/ 18 h 32"/>
                <a:gd name="T28" fmla="*/ 22 w 22"/>
                <a:gd name="T29" fmla="*/ 24 h 32"/>
                <a:gd name="T30" fmla="*/ 22 w 22"/>
                <a:gd name="T31" fmla="*/ 30 h 32"/>
                <a:gd name="T32" fmla="*/ 20 w 22"/>
                <a:gd name="T33" fmla="*/ 32 h 32"/>
                <a:gd name="T34" fmla="*/ 18 w 22"/>
                <a:gd name="T35" fmla="*/ 32 h 32"/>
                <a:gd name="T36" fmla="*/ 8 w 22"/>
                <a:gd name="T37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32">
                  <a:moveTo>
                    <a:pt x="8" y="24"/>
                  </a:moveTo>
                  <a:lnTo>
                    <a:pt x="8" y="24"/>
                  </a:lnTo>
                  <a:lnTo>
                    <a:pt x="6" y="20"/>
                  </a:lnTo>
                  <a:lnTo>
                    <a:pt x="2" y="12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22" y="18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20" y="32"/>
                  </a:lnTo>
                  <a:lnTo>
                    <a:pt x="18" y="32"/>
                  </a:lnTo>
                  <a:lnTo>
                    <a:pt x="8" y="24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5" name="Freeform 85"/>
            <p:cNvSpPr>
              <a:spLocks/>
            </p:cNvSpPr>
            <p:nvPr/>
          </p:nvSpPr>
          <p:spPr bwMode="auto">
            <a:xfrm>
              <a:off x="4685" y="3078"/>
              <a:ext cx="21" cy="29"/>
            </a:xfrm>
            <a:custGeom>
              <a:avLst/>
              <a:gdLst>
                <a:gd name="T0" fmla="*/ 4 w 14"/>
                <a:gd name="T1" fmla="*/ 0 h 22"/>
                <a:gd name="T2" fmla="*/ 4 w 14"/>
                <a:gd name="T3" fmla="*/ 0 h 22"/>
                <a:gd name="T4" fmla="*/ 2 w 14"/>
                <a:gd name="T5" fmla="*/ 0 h 22"/>
                <a:gd name="T6" fmla="*/ 0 w 14"/>
                <a:gd name="T7" fmla="*/ 2 h 22"/>
                <a:gd name="T8" fmla="*/ 0 w 14"/>
                <a:gd name="T9" fmla="*/ 6 h 22"/>
                <a:gd name="T10" fmla="*/ 0 w 14"/>
                <a:gd name="T11" fmla="*/ 6 h 22"/>
                <a:gd name="T12" fmla="*/ 4 w 14"/>
                <a:gd name="T13" fmla="*/ 14 h 22"/>
                <a:gd name="T14" fmla="*/ 12 w 14"/>
                <a:gd name="T15" fmla="*/ 22 h 22"/>
                <a:gd name="T16" fmla="*/ 12 w 14"/>
                <a:gd name="T17" fmla="*/ 22 h 22"/>
                <a:gd name="T18" fmla="*/ 14 w 14"/>
                <a:gd name="T19" fmla="*/ 22 h 22"/>
                <a:gd name="T20" fmla="*/ 14 w 14"/>
                <a:gd name="T21" fmla="*/ 22 h 22"/>
                <a:gd name="T22" fmla="*/ 14 w 14"/>
                <a:gd name="T23" fmla="*/ 22 h 22"/>
                <a:gd name="T24" fmla="*/ 14 w 14"/>
                <a:gd name="T25" fmla="*/ 22 h 22"/>
                <a:gd name="T26" fmla="*/ 6 w 14"/>
                <a:gd name="T27" fmla="*/ 14 h 22"/>
                <a:gd name="T28" fmla="*/ 2 w 14"/>
                <a:gd name="T29" fmla="*/ 8 h 22"/>
                <a:gd name="T30" fmla="*/ 2 w 14"/>
                <a:gd name="T31" fmla="*/ 8 h 22"/>
                <a:gd name="T32" fmla="*/ 2 w 14"/>
                <a:gd name="T33" fmla="*/ 4 h 22"/>
                <a:gd name="T34" fmla="*/ 4 w 14"/>
                <a:gd name="T35" fmla="*/ 2 h 22"/>
                <a:gd name="T36" fmla="*/ 6 w 14"/>
                <a:gd name="T37" fmla="*/ 0 h 22"/>
                <a:gd name="T38" fmla="*/ 6 w 14"/>
                <a:gd name="T39" fmla="*/ 0 h 22"/>
                <a:gd name="T40" fmla="*/ 6 w 14"/>
                <a:gd name="T41" fmla="*/ 0 h 22"/>
                <a:gd name="T42" fmla="*/ 6 w 14"/>
                <a:gd name="T43" fmla="*/ 0 h 22"/>
                <a:gd name="T44" fmla="*/ 4 w 14"/>
                <a:gd name="T45" fmla="*/ 0 h 22"/>
                <a:gd name="T46" fmla="*/ 4 w 14"/>
                <a:gd name="T4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" h="22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14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6" y="14"/>
                  </a:lnTo>
                  <a:lnTo>
                    <a:pt x="2" y="8"/>
                  </a:lnTo>
                  <a:lnTo>
                    <a:pt x="2" y="8"/>
                  </a:lnTo>
                  <a:lnTo>
                    <a:pt x="2" y="4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6" name="Freeform 86"/>
            <p:cNvSpPr>
              <a:spLocks/>
            </p:cNvSpPr>
            <p:nvPr/>
          </p:nvSpPr>
          <p:spPr bwMode="auto">
            <a:xfrm>
              <a:off x="4694" y="3097"/>
              <a:ext cx="12" cy="5"/>
            </a:xfrm>
            <a:custGeom>
              <a:avLst/>
              <a:gdLst>
                <a:gd name="T0" fmla="*/ 4 w 8"/>
                <a:gd name="T1" fmla="*/ 4 h 4"/>
                <a:gd name="T2" fmla="*/ 4 w 8"/>
                <a:gd name="T3" fmla="*/ 4 h 4"/>
                <a:gd name="T4" fmla="*/ 4 w 8"/>
                <a:gd name="T5" fmla="*/ 2 h 4"/>
                <a:gd name="T6" fmla="*/ 6 w 8"/>
                <a:gd name="T7" fmla="*/ 2 h 4"/>
                <a:gd name="T8" fmla="*/ 6 w 8"/>
                <a:gd name="T9" fmla="*/ 2 h 4"/>
                <a:gd name="T10" fmla="*/ 8 w 8"/>
                <a:gd name="T11" fmla="*/ 0 h 4"/>
                <a:gd name="T12" fmla="*/ 8 w 8"/>
                <a:gd name="T13" fmla="*/ 0 h 4"/>
                <a:gd name="T14" fmla="*/ 6 w 8"/>
                <a:gd name="T15" fmla="*/ 0 h 4"/>
                <a:gd name="T16" fmla="*/ 6 w 8"/>
                <a:gd name="T17" fmla="*/ 0 h 4"/>
                <a:gd name="T18" fmla="*/ 2 w 8"/>
                <a:gd name="T19" fmla="*/ 0 h 4"/>
                <a:gd name="T20" fmla="*/ 0 w 8"/>
                <a:gd name="T21" fmla="*/ 2 h 4"/>
                <a:gd name="T22" fmla="*/ 0 w 8"/>
                <a:gd name="T23" fmla="*/ 2 h 4"/>
                <a:gd name="T24" fmla="*/ 2 w 8"/>
                <a:gd name="T25" fmla="*/ 4 h 4"/>
                <a:gd name="T26" fmla="*/ 2 w 8"/>
                <a:gd name="T27" fmla="*/ 4 h 4"/>
                <a:gd name="T28" fmla="*/ 4 w 8"/>
                <a:gd name="T29" fmla="*/ 4 h 4"/>
                <a:gd name="T30" fmla="*/ 4 w 8"/>
                <a:gd name="T3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4">
                  <a:moveTo>
                    <a:pt x="4" y="4"/>
                  </a:moveTo>
                  <a:lnTo>
                    <a:pt x="4" y="4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7" name="Freeform 87"/>
            <p:cNvSpPr>
              <a:spLocks/>
            </p:cNvSpPr>
            <p:nvPr/>
          </p:nvSpPr>
          <p:spPr bwMode="auto">
            <a:xfrm>
              <a:off x="4591" y="3110"/>
              <a:ext cx="47" cy="67"/>
            </a:xfrm>
            <a:custGeom>
              <a:avLst/>
              <a:gdLst>
                <a:gd name="T0" fmla="*/ 0 w 32"/>
                <a:gd name="T1" fmla="*/ 42 h 50"/>
                <a:gd name="T2" fmla="*/ 0 w 32"/>
                <a:gd name="T3" fmla="*/ 42 h 50"/>
                <a:gd name="T4" fmla="*/ 2 w 32"/>
                <a:gd name="T5" fmla="*/ 38 h 50"/>
                <a:gd name="T6" fmla="*/ 6 w 32"/>
                <a:gd name="T7" fmla="*/ 30 h 50"/>
                <a:gd name="T8" fmla="*/ 14 w 32"/>
                <a:gd name="T9" fmla="*/ 16 h 50"/>
                <a:gd name="T10" fmla="*/ 28 w 32"/>
                <a:gd name="T11" fmla="*/ 0 h 50"/>
                <a:gd name="T12" fmla="*/ 28 w 32"/>
                <a:gd name="T13" fmla="*/ 0 h 50"/>
                <a:gd name="T14" fmla="*/ 30 w 32"/>
                <a:gd name="T15" fmla="*/ 0 h 50"/>
                <a:gd name="T16" fmla="*/ 32 w 32"/>
                <a:gd name="T17" fmla="*/ 2 h 50"/>
                <a:gd name="T18" fmla="*/ 32 w 32"/>
                <a:gd name="T19" fmla="*/ 2 h 50"/>
                <a:gd name="T20" fmla="*/ 32 w 32"/>
                <a:gd name="T21" fmla="*/ 2 h 50"/>
                <a:gd name="T22" fmla="*/ 22 w 32"/>
                <a:gd name="T23" fmla="*/ 18 h 50"/>
                <a:gd name="T24" fmla="*/ 16 w 32"/>
                <a:gd name="T25" fmla="*/ 34 h 50"/>
                <a:gd name="T26" fmla="*/ 12 w 32"/>
                <a:gd name="T27" fmla="*/ 42 h 50"/>
                <a:gd name="T28" fmla="*/ 12 w 32"/>
                <a:gd name="T29" fmla="*/ 50 h 50"/>
                <a:gd name="T30" fmla="*/ 12 w 32"/>
                <a:gd name="T31" fmla="*/ 50 h 50"/>
                <a:gd name="T32" fmla="*/ 6 w 32"/>
                <a:gd name="T33" fmla="*/ 50 h 50"/>
                <a:gd name="T34" fmla="*/ 2 w 32"/>
                <a:gd name="T35" fmla="*/ 48 h 50"/>
                <a:gd name="T36" fmla="*/ 0 w 32"/>
                <a:gd name="T37" fmla="*/ 42 h 50"/>
                <a:gd name="T38" fmla="*/ 0 w 32"/>
                <a:gd name="T3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50">
                  <a:moveTo>
                    <a:pt x="0" y="42"/>
                  </a:moveTo>
                  <a:lnTo>
                    <a:pt x="0" y="42"/>
                  </a:lnTo>
                  <a:lnTo>
                    <a:pt x="2" y="38"/>
                  </a:lnTo>
                  <a:lnTo>
                    <a:pt x="6" y="30"/>
                  </a:lnTo>
                  <a:lnTo>
                    <a:pt x="14" y="16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32" y="2"/>
                  </a:lnTo>
                  <a:lnTo>
                    <a:pt x="22" y="18"/>
                  </a:lnTo>
                  <a:lnTo>
                    <a:pt x="16" y="34"/>
                  </a:lnTo>
                  <a:lnTo>
                    <a:pt x="12" y="4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6" y="50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8" name="Freeform 88"/>
            <p:cNvSpPr>
              <a:spLocks/>
            </p:cNvSpPr>
            <p:nvPr/>
          </p:nvSpPr>
          <p:spPr bwMode="auto">
            <a:xfrm>
              <a:off x="4550" y="3195"/>
              <a:ext cx="59" cy="35"/>
            </a:xfrm>
            <a:custGeom>
              <a:avLst/>
              <a:gdLst>
                <a:gd name="T0" fmla="*/ 34 w 40"/>
                <a:gd name="T1" fmla="*/ 22 h 26"/>
                <a:gd name="T2" fmla="*/ 34 w 40"/>
                <a:gd name="T3" fmla="*/ 22 h 26"/>
                <a:gd name="T4" fmla="*/ 30 w 40"/>
                <a:gd name="T5" fmla="*/ 26 h 26"/>
                <a:gd name="T6" fmla="*/ 28 w 40"/>
                <a:gd name="T7" fmla="*/ 26 h 26"/>
                <a:gd name="T8" fmla="*/ 28 w 40"/>
                <a:gd name="T9" fmla="*/ 26 h 26"/>
                <a:gd name="T10" fmla="*/ 0 w 40"/>
                <a:gd name="T11" fmla="*/ 12 h 26"/>
                <a:gd name="T12" fmla="*/ 0 w 40"/>
                <a:gd name="T13" fmla="*/ 12 h 26"/>
                <a:gd name="T14" fmla="*/ 0 w 40"/>
                <a:gd name="T15" fmla="*/ 10 h 26"/>
                <a:gd name="T16" fmla="*/ 4 w 40"/>
                <a:gd name="T17" fmla="*/ 6 h 26"/>
                <a:gd name="T18" fmla="*/ 12 w 40"/>
                <a:gd name="T19" fmla="*/ 2 h 26"/>
                <a:gd name="T20" fmla="*/ 24 w 40"/>
                <a:gd name="T21" fmla="*/ 0 h 26"/>
                <a:gd name="T22" fmla="*/ 32 w 40"/>
                <a:gd name="T23" fmla="*/ 0 h 26"/>
                <a:gd name="T24" fmla="*/ 32 w 40"/>
                <a:gd name="T25" fmla="*/ 0 h 26"/>
                <a:gd name="T26" fmla="*/ 36 w 40"/>
                <a:gd name="T27" fmla="*/ 2 h 26"/>
                <a:gd name="T28" fmla="*/ 38 w 40"/>
                <a:gd name="T29" fmla="*/ 4 h 26"/>
                <a:gd name="T30" fmla="*/ 40 w 40"/>
                <a:gd name="T31" fmla="*/ 8 h 26"/>
                <a:gd name="T32" fmla="*/ 40 w 40"/>
                <a:gd name="T33" fmla="*/ 8 h 26"/>
                <a:gd name="T34" fmla="*/ 40 w 40"/>
                <a:gd name="T35" fmla="*/ 12 h 26"/>
                <a:gd name="T36" fmla="*/ 34 w 40"/>
                <a:gd name="T37" fmla="*/ 22 h 26"/>
                <a:gd name="T38" fmla="*/ 34 w 40"/>
                <a:gd name="T3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" h="26">
                  <a:moveTo>
                    <a:pt x="34" y="22"/>
                  </a:moveTo>
                  <a:lnTo>
                    <a:pt x="34" y="22"/>
                  </a:lnTo>
                  <a:lnTo>
                    <a:pt x="30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4" y="6"/>
                  </a:lnTo>
                  <a:lnTo>
                    <a:pt x="12" y="2"/>
                  </a:lnTo>
                  <a:lnTo>
                    <a:pt x="2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6" y="2"/>
                  </a:lnTo>
                  <a:lnTo>
                    <a:pt x="38" y="4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0" y="12"/>
                  </a:lnTo>
                  <a:lnTo>
                    <a:pt x="34" y="22"/>
                  </a:lnTo>
                  <a:lnTo>
                    <a:pt x="34" y="22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49" name="Freeform 89"/>
            <p:cNvSpPr>
              <a:spLocks/>
            </p:cNvSpPr>
            <p:nvPr/>
          </p:nvSpPr>
          <p:spPr bwMode="auto">
            <a:xfrm>
              <a:off x="4556" y="3190"/>
              <a:ext cx="114" cy="66"/>
            </a:xfrm>
            <a:custGeom>
              <a:avLst/>
              <a:gdLst>
                <a:gd name="T0" fmla="*/ 76 w 78"/>
                <a:gd name="T1" fmla="*/ 44 h 50"/>
                <a:gd name="T2" fmla="*/ 54 w 78"/>
                <a:gd name="T3" fmla="*/ 50 h 50"/>
                <a:gd name="T4" fmla="*/ 54 w 78"/>
                <a:gd name="T5" fmla="*/ 50 h 50"/>
                <a:gd name="T6" fmla="*/ 52 w 78"/>
                <a:gd name="T7" fmla="*/ 44 h 50"/>
                <a:gd name="T8" fmla="*/ 44 w 78"/>
                <a:gd name="T9" fmla="*/ 30 h 50"/>
                <a:gd name="T10" fmla="*/ 38 w 78"/>
                <a:gd name="T11" fmla="*/ 24 h 50"/>
                <a:gd name="T12" fmla="*/ 32 w 78"/>
                <a:gd name="T13" fmla="*/ 16 h 50"/>
                <a:gd name="T14" fmla="*/ 24 w 78"/>
                <a:gd name="T15" fmla="*/ 12 h 50"/>
                <a:gd name="T16" fmla="*/ 14 w 78"/>
                <a:gd name="T17" fmla="*/ 10 h 50"/>
                <a:gd name="T18" fmla="*/ 14 w 78"/>
                <a:gd name="T19" fmla="*/ 10 h 50"/>
                <a:gd name="T20" fmla="*/ 4 w 78"/>
                <a:gd name="T21" fmla="*/ 10 h 50"/>
                <a:gd name="T22" fmla="*/ 0 w 78"/>
                <a:gd name="T23" fmla="*/ 10 h 50"/>
                <a:gd name="T24" fmla="*/ 0 w 78"/>
                <a:gd name="T25" fmla="*/ 10 h 50"/>
                <a:gd name="T26" fmla="*/ 4 w 78"/>
                <a:gd name="T27" fmla="*/ 6 h 50"/>
                <a:gd name="T28" fmla="*/ 8 w 78"/>
                <a:gd name="T29" fmla="*/ 2 h 50"/>
                <a:gd name="T30" fmla="*/ 14 w 78"/>
                <a:gd name="T31" fmla="*/ 0 h 50"/>
                <a:gd name="T32" fmla="*/ 14 w 78"/>
                <a:gd name="T33" fmla="*/ 0 h 50"/>
                <a:gd name="T34" fmla="*/ 18 w 78"/>
                <a:gd name="T35" fmla="*/ 0 h 50"/>
                <a:gd name="T36" fmla="*/ 22 w 78"/>
                <a:gd name="T37" fmla="*/ 0 h 50"/>
                <a:gd name="T38" fmla="*/ 30 w 78"/>
                <a:gd name="T39" fmla="*/ 4 h 50"/>
                <a:gd name="T40" fmla="*/ 38 w 78"/>
                <a:gd name="T41" fmla="*/ 10 h 50"/>
                <a:gd name="T42" fmla="*/ 44 w 78"/>
                <a:gd name="T43" fmla="*/ 18 h 50"/>
                <a:gd name="T44" fmla="*/ 54 w 78"/>
                <a:gd name="T45" fmla="*/ 36 h 50"/>
                <a:gd name="T46" fmla="*/ 58 w 78"/>
                <a:gd name="T47" fmla="*/ 44 h 50"/>
                <a:gd name="T48" fmla="*/ 68 w 78"/>
                <a:gd name="T49" fmla="*/ 40 h 50"/>
                <a:gd name="T50" fmla="*/ 78 w 78"/>
                <a:gd name="T51" fmla="*/ 18 h 50"/>
                <a:gd name="T52" fmla="*/ 76 w 78"/>
                <a:gd name="T53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8" h="50">
                  <a:moveTo>
                    <a:pt x="76" y="44"/>
                  </a:moveTo>
                  <a:lnTo>
                    <a:pt x="54" y="50"/>
                  </a:lnTo>
                  <a:lnTo>
                    <a:pt x="54" y="50"/>
                  </a:lnTo>
                  <a:lnTo>
                    <a:pt x="52" y="44"/>
                  </a:lnTo>
                  <a:lnTo>
                    <a:pt x="44" y="30"/>
                  </a:lnTo>
                  <a:lnTo>
                    <a:pt x="38" y="24"/>
                  </a:lnTo>
                  <a:lnTo>
                    <a:pt x="32" y="16"/>
                  </a:lnTo>
                  <a:lnTo>
                    <a:pt x="24" y="12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4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6"/>
                  </a:lnTo>
                  <a:lnTo>
                    <a:pt x="8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8" y="10"/>
                  </a:lnTo>
                  <a:lnTo>
                    <a:pt x="44" y="18"/>
                  </a:lnTo>
                  <a:lnTo>
                    <a:pt x="54" y="36"/>
                  </a:lnTo>
                  <a:lnTo>
                    <a:pt x="58" y="44"/>
                  </a:lnTo>
                  <a:lnTo>
                    <a:pt x="68" y="40"/>
                  </a:lnTo>
                  <a:lnTo>
                    <a:pt x="78" y="18"/>
                  </a:lnTo>
                  <a:lnTo>
                    <a:pt x="76" y="44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0" name="Freeform 90"/>
            <p:cNvSpPr>
              <a:spLocks/>
            </p:cNvSpPr>
            <p:nvPr/>
          </p:nvSpPr>
          <p:spPr bwMode="auto">
            <a:xfrm>
              <a:off x="4544" y="3185"/>
              <a:ext cx="56" cy="29"/>
            </a:xfrm>
            <a:custGeom>
              <a:avLst/>
              <a:gdLst>
                <a:gd name="T0" fmla="*/ 28 w 38"/>
                <a:gd name="T1" fmla="*/ 0 h 22"/>
                <a:gd name="T2" fmla="*/ 28 w 38"/>
                <a:gd name="T3" fmla="*/ 0 h 22"/>
                <a:gd name="T4" fmla="*/ 16 w 38"/>
                <a:gd name="T5" fmla="*/ 4 h 22"/>
                <a:gd name="T6" fmla="*/ 8 w 38"/>
                <a:gd name="T7" fmla="*/ 8 h 22"/>
                <a:gd name="T8" fmla="*/ 0 w 38"/>
                <a:gd name="T9" fmla="*/ 16 h 22"/>
                <a:gd name="T10" fmla="*/ 0 w 38"/>
                <a:gd name="T11" fmla="*/ 16 h 22"/>
                <a:gd name="T12" fmla="*/ 2 w 38"/>
                <a:gd name="T13" fmla="*/ 18 h 22"/>
                <a:gd name="T14" fmla="*/ 4 w 38"/>
                <a:gd name="T15" fmla="*/ 22 h 22"/>
                <a:gd name="T16" fmla="*/ 6 w 38"/>
                <a:gd name="T17" fmla="*/ 22 h 22"/>
                <a:gd name="T18" fmla="*/ 6 w 38"/>
                <a:gd name="T19" fmla="*/ 22 h 22"/>
                <a:gd name="T20" fmla="*/ 18 w 38"/>
                <a:gd name="T21" fmla="*/ 14 h 22"/>
                <a:gd name="T22" fmla="*/ 28 w 38"/>
                <a:gd name="T23" fmla="*/ 10 h 22"/>
                <a:gd name="T24" fmla="*/ 38 w 38"/>
                <a:gd name="T25" fmla="*/ 8 h 22"/>
                <a:gd name="T26" fmla="*/ 38 w 38"/>
                <a:gd name="T27" fmla="*/ 8 h 22"/>
                <a:gd name="T28" fmla="*/ 36 w 38"/>
                <a:gd name="T29" fmla="*/ 4 h 22"/>
                <a:gd name="T30" fmla="*/ 34 w 38"/>
                <a:gd name="T31" fmla="*/ 2 h 22"/>
                <a:gd name="T32" fmla="*/ 28 w 38"/>
                <a:gd name="T33" fmla="*/ 0 h 22"/>
                <a:gd name="T34" fmla="*/ 28 w 38"/>
                <a:gd name="T3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28" y="0"/>
                  </a:moveTo>
                  <a:lnTo>
                    <a:pt x="28" y="0"/>
                  </a:lnTo>
                  <a:lnTo>
                    <a:pt x="16" y="4"/>
                  </a:lnTo>
                  <a:lnTo>
                    <a:pt x="8" y="8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18" y="14"/>
                  </a:lnTo>
                  <a:lnTo>
                    <a:pt x="28" y="10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36" y="4"/>
                  </a:lnTo>
                  <a:lnTo>
                    <a:pt x="34" y="2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1" name="Freeform 91"/>
            <p:cNvSpPr>
              <a:spLocks/>
            </p:cNvSpPr>
            <p:nvPr/>
          </p:nvSpPr>
          <p:spPr bwMode="auto">
            <a:xfrm>
              <a:off x="4714" y="3262"/>
              <a:ext cx="6" cy="10"/>
            </a:xfrm>
            <a:custGeom>
              <a:avLst/>
              <a:gdLst>
                <a:gd name="T0" fmla="*/ 0 w 4"/>
                <a:gd name="T1" fmla="*/ 8 h 8"/>
                <a:gd name="T2" fmla="*/ 0 w 4"/>
                <a:gd name="T3" fmla="*/ 8 h 8"/>
                <a:gd name="T4" fmla="*/ 2 w 4"/>
                <a:gd name="T5" fmla="*/ 6 h 8"/>
                <a:gd name="T6" fmla="*/ 4 w 4"/>
                <a:gd name="T7" fmla="*/ 4 h 8"/>
                <a:gd name="T8" fmla="*/ 4 w 4"/>
                <a:gd name="T9" fmla="*/ 4 h 8"/>
                <a:gd name="T10" fmla="*/ 4 w 4"/>
                <a:gd name="T11" fmla="*/ 2 h 8"/>
                <a:gd name="T12" fmla="*/ 2 w 4"/>
                <a:gd name="T13" fmla="*/ 0 h 8"/>
                <a:gd name="T14" fmla="*/ 2 w 4"/>
                <a:gd name="T15" fmla="*/ 0 h 8"/>
                <a:gd name="T16" fmla="*/ 2 w 4"/>
                <a:gd name="T17" fmla="*/ 0 h 8"/>
                <a:gd name="T18" fmla="*/ 0 w 4"/>
                <a:gd name="T19" fmla="*/ 4 h 8"/>
                <a:gd name="T20" fmla="*/ 0 w 4"/>
                <a:gd name="T21" fmla="*/ 4 h 8"/>
                <a:gd name="T22" fmla="*/ 0 w 4"/>
                <a:gd name="T23" fmla="*/ 6 h 8"/>
                <a:gd name="T24" fmla="*/ 0 w 4"/>
                <a:gd name="T25" fmla="*/ 8 h 8"/>
                <a:gd name="T26" fmla="*/ 0 w 4"/>
                <a:gd name="T2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0" y="8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2" name="Freeform 92"/>
            <p:cNvSpPr>
              <a:spLocks/>
            </p:cNvSpPr>
            <p:nvPr/>
          </p:nvSpPr>
          <p:spPr bwMode="auto">
            <a:xfrm>
              <a:off x="4582" y="3208"/>
              <a:ext cx="21" cy="22"/>
            </a:xfrm>
            <a:custGeom>
              <a:avLst/>
              <a:gdLst>
                <a:gd name="T0" fmla="*/ 14 w 14"/>
                <a:gd name="T1" fmla="*/ 0 h 16"/>
                <a:gd name="T2" fmla="*/ 14 w 14"/>
                <a:gd name="T3" fmla="*/ 0 h 16"/>
                <a:gd name="T4" fmla="*/ 14 w 14"/>
                <a:gd name="T5" fmla="*/ 6 h 16"/>
                <a:gd name="T6" fmla="*/ 10 w 14"/>
                <a:gd name="T7" fmla="*/ 12 h 16"/>
                <a:gd name="T8" fmla="*/ 10 w 14"/>
                <a:gd name="T9" fmla="*/ 12 h 16"/>
                <a:gd name="T10" fmla="*/ 8 w 14"/>
                <a:gd name="T11" fmla="*/ 16 h 16"/>
                <a:gd name="T12" fmla="*/ 4 w 14"/>
                <a:gd name="T13" fmla="*/ 16 h 16"/>
                <a:gd name="T14" fmla="*/ 2 w 14"/>
                <a:gd name="T15" fmla="*/ 16 h 16"/>
                <a:gd name="T16" fmla="*/ 2 w 14"/>
                <a:gd name="T17" fmla="*/ 16 h 16"/>
                <a:gd name="T18" fmla="*/ 0 w 14"/>
                <a:gd name="T19" fmla="*/ 12 h 16"/>
                <a:gd name="T20" fmla="*/ 0 w 14"/>
                <a:gd name="T21" fmla="*/ 12 h 16"/>
                <a:gd name="T22" fmla="*/ 2 w 14"/>
                <a:gd name="T23" fmla="*/ 8 h 16"/>
                <a:gd name="T24" fmla="*/ 6 w 14"/>
                <a:gd name="T25" fmla="*/ 4 h 16"/>
                <a:gd name="T26" fmla="*/ 12 w 14"/>
                <a:gd name="T27" fmla="*/ 0 h 16"/>
                <a:gd name="T28" fmla="*/ 14 w 14"/>
                <a:gd name="T29" fmla="*/ 0 h 16"/>
                <a:gd name="T30" fmla="*/ 14 w 14"/>
                <a:gd name="T3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6">
                  <a:moveTo>
                    <a:pt x="14" y="0"/>
                  </a:moveTo>
                  <a:lnTo>
                    <a:pt x="14" y="0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8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8"/>
                  </a:lnTo>
                  <a:lnTo>
                    <a:pt x="6" y="4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3" name="Freeform 93"/>
            <p:cNvSpPr>
              <a:spLocks/>
            </p:cNvSpPr>
            <p:nvPr/>
          </p:nvSpPr>
          <p:spPr bwMode="auto">
            <a:xfrm>
              <a:off x="4579" y="3219"/>
              <a:ext cx="12" cy="11"/>
            </a:xfrm>
            <a:custGeom>
              <a:avLst/>
              <a:gdLst>
                <a:gd name="T0" fmla="*/ 2 w 8"/>
                <a:gd name="T1" fmla="*/ 6 h 8"/>
                <a:gd name="T2" fmla="*/ 2 w 8"/>
                <a:gd name="T3" fmla="*/ 6 h 8"/>
                <a:gd name="T4" fmla="*/ 6 w 8"/>
                <a:gd name="T5" fmla="*/ 8 h 8"/>
                <a:gd name="T6" fmla="*/ 8 w 8"/>
                <a:gd name="T7" fmla="*/ 8 h 8"/>
                <a:gd name="T8" fmla="*/ 8 w 8"/>
                <a:gd name="T9" fmla="*/ 8 h 8"/>
                <a:gd name="T10" fmla="*/ 8 w 8"/>
                <a:gd name="T11" fmla="*/ 6 h 8"/>
                <a:gd name="T12" fmla="*/ 6 w 8"/>
                <a:gd name="T13" fmla="*/ 2 h 8"/>
                <a:gd name="T14" fmla="*/ 6 w 8"/>
                <a:gd name="T15" fmla="*/ 2 h 8"/>
                <a:gd name="T16" fmla="*/ 4 w 8"/>
                <a:gd name="T17" fmla="*/ 0 h 8"/>
                <a:gd name="T18" fmla="*/ 2 w 8"/>
                <a:gd name="T19" fmla="*/ 2 h 8"/>
                <a:gd name="T20" fmla="*/ 2 w 8"/>
                <a:gd name="T21" fmla="*/ 2 h 8"/>
                <a:gd name="T22" fmla="*/ 0 w 8"/>
                <a:gd name="T23" fmla="*/ 4 h 8"/>
                <a:gd name="T24" fmla="*/ 2 w 8"/>
                <a:gd name="T25" fmla="*/ 6 h 8"/>
                <a:gd name="T26" fmla="*/ 2 w 8"/>
                <a:gd name="T2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577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4" name="Freeform 94"/>
            <p:cNvSpPr>
              <a:spLocks/>
            </p:cNvSpPr>
            <p:nvPr/>
          </p:nvSpPr>
          <p:spPr bwMode="auto">
            <a:xfrm>
              <a:off x="4576" y="3208"/>
              <a:ext cx="27" cy="16"/>
            </a:xfrm>
            <a:custGeom>
              <a:avLst/>
              <a:gdLst>
                <a:gd name="T0" fmla="*/ 18 w 18"/>
                <a:gd name="T1" fmla="*/ 0 h 12"/>
                <a:gd name="T2" fmla="*/ 18 w 18"/>
                <a:gd name="T3" fmla="*/ 0 h 12"/>
                <a:gd name="T4" fmla="*/ 10 w 18"/>
                <a:gd name="T5" fmla="*/ 2 h 12"/>
                <a:gd name="T6" fmla="*/ 4 w 18"/>
                <a:gd name="T7" fmla="*/ 4 h 12"/>
                <a:gd name="T8" fmla="*/ 0 w 18"/>
                <a:gd name="T9" fmla="*/ 10 h 12"/>
                <a:gd name="T10" fmla="*/ 0 w 18"/>
                <a:gd name="T11" fmla="*/ 10 h 12"/>
                <a:gd name="T12" fmla="*/ 0 w 18"/>
                <a:gd name="T13" fmla="*/ 12 h 12"/>
                <a:gd name="T14" fmla="*/ 2 w 18"/>
                <a:gd name="T15" fmla="*/ 12 h 12"/>
                <a:gd name="T16" fmla="*/ 2 w 18"/>
                <a:gd name="T17" fmla="*/ 12 h 12"/>
                <a:gd name="T18" fmla="*/ 6 w 18"/>
                <a:gd name="T19" fmla="*/ 8 h 12"/>
                <a:gd name="T20" fmla="*/ 10 w 18"/>
                <a:gd name="T21" fmla="*/ 4 h 12"/>
                <a:gd name="T22" fmla="*/ 18 w 18"/>
                <a:gd name="T23" fmla="*/ 0 h 12"/>
                <a:gd name="T24" fmla="*/ 18 w 18"/>
                <a:gd name="T2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2">
                  <a:moveTo>
                    <a:pt x="18" y="0"/>
                  </a:moveTo>
                  <a:lnTo>
                    <a:pt x="18" y="0"/>
                  </a:lnTo>
                  <a:lnTo>
                    <a:pt x="10" y="2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lnTo>
                    <a:pt x="6" y="8"/>
                  </a:lnTo>
                  <a:lnTo>
                    <a:pt x="10" y="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5" name="Freeform 95"/>
            <p:cNvSpPr>
              <a:spLocks/>
            </p:cNvSpPr>
            <p:nvPr/>
          </p:nvSpPr>
          <p:spPr bwMode="auto">
            <a:xfrm>
              <a:off x="4629" y="3134"/>
              <a:ext cx="24" cy="48"/>
            </a:xfrm>
            <a:custGeom>
              <a:avLst/>
              <a:gdLst>
                <a:gd name="T0" fmla="*/ 14 w 16"/>
                <a:gd name="T1" fmla="*/ 0 h 36"/>
                <a:gd name="T2" fmla="*/ 14 w 16"/>
                <a:gd name="T3" fmla="*/ 0 h 36"/>
                <a:gd name="T4" fmla="*/ 16 w 16"/>
                <a:gd name="T5" fmla="*/ 6 h 36"/>
                <a:gd name="T6" fmla="*/ 16 w 16"/>
                <a:gd name="T7" fmla="*/ 12 h 36"/>
                <a:gd name="T8" fmla="*/ 14 w 16"/>
                <a:gd name="T9" fmla="*/ 24 h 36"/>
                <a:gd name="T10" fmla="*/ 14 w 16"/>
                <a:gd name="T11" fmla="*/ 24 h 36"/>
                <a:gd name="T12" fmla="*/ 10 w 16"/>
                <a:gd name="T13" fmla="*/ 32 h 36"/>
                <a:gd name="T14" fmla="*/ 6 w 16"/>
                <a:gd name="T15" fmla="*/ 36 h 36"/>
                <a:gd name="T16" fmla="*/ 4 w 16"/>
                <a:gd name="T17" fmla="*/ 36 h 36"/>
                <a:gd name="T18" fmla="*/ 4 w 16"/>
                <a:gd name="T19" fmla="*/ 36 h 36"/>
                <a:gd name="T20" fmla="*/ 4 w 16"/>
                <a:gd name="T21" fmla="*/ 36 h 36"/>
                <a:gd name="T22" fmla="*/ 0 w 16"/>
                <a:gd name="T23" fmla="*/ 34 h 36"/>
                <a:gd name="T24" fmla="*/ 0 w 16"/>
                <a:gd name="T25" fmla="*/ 34 h 36"/>
                <a:gd name="T26" fmla="*/ 2 w 16"/>
                <a:gd name="T27" fmla="*/ 24 h 36"/>
                <a:gd name="T28" fmla="*/ 6 w 16"/>
                <a:gd name="T29" fmla="*/ 14 h 36"/>
                <a:gd name="T30" fmla="*/ 12 w 16"/>
                <a:gd name="T31" fmla="*/ 4 h 36"/>
                <a:gd name="T32" fmla="*/ 14 w 16"/>
                <a:gd name="T33" fmla="*/ 0 h 36"/>
                <a:gd name="T34" fmla="*/ 14 w 16"/>
                <a:gd name="T3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36">
                  <a:moveTo>
                    <a:pt x="14" y="0"/>
                  </a:moveTo>
                  <a:lnTo>
                    <a:pt x="14" y="0"/>
                  </a:lnTo>
                  <a:lnTo>
                    <a:pt x="16" y="6"/>
                  </a:lnTo>
                  <a:lnTo>
                    <a:pt x="16" y="12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0" y="32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24"/>
                  </a:lnTo>
                  <a:lnTo>
                    <a:pt x="6" y="14"/>
                  </a:lnTo>
                  <a:lnTo>
                    <a:pt x="12" y="4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6" name="Freeform 96"/>
            <p:cNvSpPr>
              <a:spLocks/>
            </p:cNvSpPr>
            <p:nvPr/>
          </p:nvSpPr>
          <p:spPr bwMode="auto">
            <a:xfrm>
              <a:off x="4629" y="3169"/>
              <a:ext cx="15" cy="13"/>
            </a:xfrm>
            <a:custGeom>
              <a:avLst/>
              <a:gdLst>
                <a:gd name="T0" fmla="*/ 2 w 10"/>
                <a:gd name="T1" fmla="*/ 10 h 10"/>
                <a:gd name="T2" fmla="*/ 2 w 10"/>
                <a:gd name="T3" fmla="*/ 10 h 10"/>
                <a:gd name="T4" fmla="*/ 6 w 10"/>
                <a:gd name="T5" fmla="*/ 10 h 10"/>
                <a:gd name="T6" fmla="*/ 10 w 10"/>
                <a:gd name="T7" fmla="*/ 8 h 10"/>
                <a:gd name="T8" fmla="*/ 10 w 10"/>
                <a:gd name="T9" fmla="*/ 8 h 10"/>
                <a:gd name="T10" fmla="*/ 8 w 10"/>
                <a:gd name="T11" fmla="*/ 2 h 10"/>
                <a:gd name="T12" fmla="*/ 6 w 10"/>
                <a:gd name="T13" fmla="*/ 0 h 10"/>
                <a:gd name="T14" fmla="*/ 6 w 10"/>
                <a:gd name="T15" fmla="*/ 0 h 10"/>
                <a:gd name="T16" fmla="*/ 2 w 10"/>
                <a:gd name="T17" fmla="*/ 0 h 10"/>
                <a:gd name="T18" fmla="*/ 0 w 10"/>
                <a:gd name="T19" fmla="*/ 4 h 10"/>
                <a:gd name="T20" fmla="*/ 0 w 10"/>
                <a:gd name="T21" fmla="*/ 4 h 10"/>
                <a:gd name="T22" fmla="*/ 0 w 10"/>
                <a:gd name="T23" fmla="*/ 8 h 10"/>
                <a:gd name="T24" fmla="*/ 2 w 10"/>
                <a:gd name="T25" fmla="*/ 10 h 10"/>
                <a:gd name="T26" fmla="*/ 2 w 10"/>
                <a:gd name="T2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" h="10">
                  <a:moveTo>
                    <a:pt x="2" y="10"/>
                  </a:moveTo>
                  <a:lnTo>
                    <a:pt x="2" y="10"/>
                  </a:lnTo>
                  <a:lnTo>
                    <a:pt x="6" y="10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close/>
                </a:path>
              </a:pathLst>
            </a:custGeom>
            <a:solidFill>
              <a:srgbClr val="5770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7" name="Freeform 97"/>
            <p:cNvSpPr>
              <a:spLocks/>
            </p:cNvSpPr>
            <p:nvPr/>
          </p:nvSpPr>
          <p:spPr bwMode="auto">
            <a:xfrm>
              <a:off x="4623" y="3134"/>
              <a:ext cx="27" cy="48"/>
            </a:xfrm>
            <a:custGeom>
              <a:avLst/>
              <a:gdLst>
                <a:gd name="T0" fmla="*/ 18 w 18"/>
                <a:gd name="T1" fmla="*/ 0 h 36"/>
                <a:gd name="T2" fmla="*/ 18 w 18"/>
                <a:gd name="T3" fmla="*/ 0 h 36"/>
                <a:gd name="T4" fmla="*/ 10 w 18"/>
                <a:gd name="T5" fmla="*/ 12 h 36"/>
                <a:gd name="T6" fmla="*/ 4 w 18"/>
                <a:gd name="T7" fmla="*/ 22 h 36"/>
                <a:gd name="T8" fmla="*/ 2 w 18"/>
                <a:gd name="T9" fmla="*/ 28 h 36"/>
                <a:gd name="T10" fmla="*/ 0 w 18"/>
                <a:gd name="T11" fmla="*/ 34 h 36"/>
                <a:gd name="T12" fmla="*/ 0 w 18"/>
                <a:gd name="T13" fmla="*/ 34 h 36"/>
                <a:gd name="T14" fmla="*/ 2 w 18"/>
                <a:gd name="T15" fmla="*/ 36 h 36"/>
                <a:gd name="T16" fmla="*/ 4 w 18"/>
                <a:gd name="T17" fmla="*/ 34 h 36"/>
                <a:gd name="T18" fmla="*/ 4 w 18"/>
                <a:gd name="T19" fmla="*/ 34 h 36"/>
                <a:gd name="T20" fmla="*/ 6 w 18"/>
                <a:gd name="T21" fmla="*/ 26 h 36"/>
                <a:gd name="T22" fmla="*/ 10 w 18"/>
                <a:gd name="T23" fmla="*/ 14 h 36"/>
                <a:gd name="T24" fmla="*/ 18 w 18"/>
                <a:gd name="T25" fmla="*/ 0 h 36"/>
                <a:gd name="T26" fmla="*/ 18 w 18"/>
                <a:gd name="T2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6">
                  <a:moveTo>
                    <a:pt x="18" y="0"/>
                  </a:moveTo>
                  <a:lnTo>
                    <a:pt x="18" y="0"/>
                  </a:lnTo>
                  <a:lnTo>
                    <a:pt x="10" y="12"/>
                  </a:lnTo>
                  <a:lnTo>
                    <a:pt x="4" y="22"/>
                  </a:lnTo>
                  <a:lnTo>
                    <a:pt x="2" y="2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6" y="26"/>
                  </a:lnTo>
                  <a:lnTo>
                    <a:pt x="10" y="14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8" name="Freeform 98"/>
            <p:cNvSpPr>
              <a:spLocks/>
            </p:cNvSpPr>
            <p:nvPr/>
          </p:nvSpPr>
          <p:spPr bwMode="auto">
            <a:xfrm>
              <a:off x="4509" y="3035"/>
              <a:ext cx="105" cy="144"/>
            </a:xfrm>
            <a:custGeom>
              <a:avLst/>
              <a:gdLst>
                <a:gd name="T0" fmla="*/ 0 w 72"/>
                <a:gd name="T1" fmla="*/ 86 h 108"/>
                <a:gd name="T2" fmla="*/ 0 w 72"/>
                <a:gd name="T3" fmla="*/ 86 h 108"/>
                <a:gd name="T4" fmla="*/ 6 w 72"/>
                <a:gd name="T5" fmla="*/ 100 h 108"/>
                <a:gd name="T6" fmla="*/ 12 w 72"/>
                <a:gd name="T7" fmla="*/ 108 h 108"/>
                <a:gd name="T8" fmla="*/ 14 w 72"/>
                <a:gd name="T9" fmla="*/ 108 h 108"/>
                <a:gd name="T10" fmla="*/ 14 w 72"/>
                <a:gd name="T11" fmla="*/ 106 h 108"/>
                <a:gd name="T12" fmla="*/ 14 w 72"/>
                <a:gd name="T13" fmla="*/ 106 h 108"/>
                <a:gd name="T14" fmla="*/ 22 w 72"/>
                <a:gd name="T15" fmla="*/ 88 h 108"/>
                <a:gd name="T16" fmla="*/ 36 w 72"/>
                <a:gd name="T17" fmla="*/ 56 h 108"/>
                <a:gd name="T18" fmla="*/ 52 w 72"/>
                <a:gd name="T19" fmla="*/ 24 h 108"/>
                <a:gd name="T20" fmla="*/ 60 w 72"/>
                <a:gd name="T21" fmla="*/ 10 h 108"/>
                <a:gd name="T22" fmla="*/ 68 w 72"/>
                <a:gd name="T23" fmla="*/ 4 h 108"/>
                <a:gd name="T24" fmla="*/ 68 w 72"/>
                <a:gd name="T25" fmla="*/ 4 h 108"/>
                <a:gd name="T26" fmla="*/ 72 w 72"/>
                <a:gd name="T27" fmla="*/ 0 h 108"/>
                <a:gd name="T28" fmla="*/ 72 w 72"/>
                <a:gd name="T29" fmla="*/ 0 h 108"/>
                <a:gd name="T30" fmla="*/ 64 w 72"/>
                <a:gd name="T31" fmla="*/ 4 h 108"/>
                <a:gd name="T32" fmla="*/ 46 w 72"/>
                <a:gd name="T33" fmla="*/ 12 h 108"/>
                <a:gd name="T34" fmla="*/ 46 w 72"/>
                <a:gd name="T35" fmla="*/ 6 h 108"/>
                <a:gd name="T36" fmla="*/ 34 w 72"/>
                <a:gd name="T37" fmla="*/ 22 h 108"/>
                <a:gd name="T38" fmla="*/ 32 w 72"/>
                <a:gd name="T39" fmla="*/ 20 h 108"/>
                <a:gd name="T40" fmla="*/ 20 w 72"/>
                <a:gd name="T41" fmla="*/ 34 h 108"/>
                <a:gd name="T42" fmla="*/ 16 w 72"/>
                <a:gd name="T43" fmla="*/ 36 h 108"/>
                <a:gd name="T44" fmla="*/ 10 w 72"/>
                <a:gd name="T45" fmla="*/ 58 h 108"/>
                <a:gd name="T46" fmla="*/ 8 w 72"/>
                <a:gd name="T47" fmla="*/ 54 h 108"/>
                <a:gd name="T48" fmla="*/ 4 w 72"/>
                <a:gd name="T49" fmla="*/ 74 h 108"/>
                <a:gd name="T50" fmla="*/ 0 w 72"/>
                <a:gd name="T51" fmla="*/ 76 h 108"/>
                <a:gd name="T52" fmla="*/ 4 w 72"/>
                <a:gd name="T53" fmla="*/ 86 h 108"/>
                <a:gd name="T54" fmla="*/ 0 w 72"/>
                <a:gd name="T55" fmla="*/ 8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108">
                  <a:moveTo>
                    <a:pt x="0" y="86"/>
                  </a:moveTo>
                  <a:lnTo>
                    <a:pt x="0" y="86"/>
                  </a:lnTo>
                  <a:lnTo>
                    <a:pt x="6" y="100"/>
                  </a:lnTo>
                  <a:lnTo>
                    <a:pt x="12" y="108"/>
                  </a:lnTo>
                  <a:lnTo>
                    <a:pt x="14" y="108"/>
                  </a:lnTo>
                  <a:lnTo>
                    <a:pt x="14" y="106"/>
                  </a:lnTo>
                  <a:lnTo>
                    <a:pt x="14" y="106"/>
                  </a:lnTo>
                  <a:lnTo>
                    <a:pt x="22" y="88"/>
                  </a:lnTo>
                  <a:lnTo>
                    <a:pt x="36" y="56"/>
                  </a:lnTo>
                  <a:lnTo>
                    <a:pt x="52" y="24"/>
                  </a:lnTo>
                  <a:lnTo>
                    <a:pt x="60" y="10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64" y="4"/>
                  </a:lnTo>
                  <a:lnTo>
                    <a:pt x="46" y="12"/>
                  </a:lnTo>
                  <a:lnTo>
                    <a:pt x="46" y="6"/>
                  </a:lnTo>
                  <a:lnTo>
                    <a:pt x="34" y="22"/>
                  </a:lnTo>
                  <a:lnTo>
                    <a:pt x="32" y="20"/>
                  </a:lnTo>
                  <a:lnTo>
                    <a:pt x="20" y="34"/>
                  </a:lnTo>
                  <a:lnTo>
                    <a:pt x="16" y="36"/>
                  </a:lnTo>
                  <a:lnTo>
                    <a:pt x="10" y="58"/>
                  </a:lnTo>
                  <a:lnTo>
                    <a:pt x="8" y="54"/>
                  </a:lnTo>
                  <a:lnTo>
                    <a:pt x="4" y="74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59" name="Freeform 99"/>
            <p:cNvSpPr>
              <a:spLocks/>
            </p:cNvSpPr>
            <p:nvPr/>
          </p:nvSpPr>
          <p:spPr bwMode="auto">
            <a:xfrm>
              <a:off x="4632" y="3177"/>
              <a:ext cx="3" cy="2"/>
            </a:xfrm>
            <a:custGeom>
              <a:avLst/>
              <a:gdLst>
                <a:gd name="T0" fmla="*/ 0 w 2"/>
                <a:gd name="T1" fmla="*/ 0 h 2"/>
                <a:gd name="T2" fmla="*/ 0 w 2"/>
                <a:gd name="T3" fmla="*/ 0 h 2"/>
                <a:gd name="T4" fmla="*/ 2 w 2"/>
                <a:gd name="T5" fmla="*/ 2 h 2"/>
                <a:gd name="T6" fmla="*/ 2 w 2"/>
                <a:gd name="T7" fmla="*/ 2 h 2"/>
                <a:gd name="T8" fmla="*/ 0 w 2"/>
                <a:gd name="T9" fmla="*/ 2 h 2"/>
                <a:gd name="T10" fmla="*/ 0 w 2"/>
                <a:gd name="T11" fmla="*/ 2 h 2"/>
                <a:gd name="T12" fmla="*/ 0 w 2"/>
                <a:gd name="T13" fmla="*/ 2 h 2"/>
                <a:gd name="T14" fmla="*/ 0 w 2"/>
                <a:gd name="T15" fmla="*/ 2 h 2"/>
                <a:gd name="T16" fmla="*/ 0 w 2"/>
                <a:gd name="T17" fmla="*/ 0 h 2"/>
                <a:gd name="T18" fmla="*/ 0 w 2"/>
                <a:gd name="T1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0" name="Freeform 100"/>
            <p:cNvSpPr>
              <a:spLocks/>
            </p:cNvSpPr>
            <p:nvPr/>
          </p:nvSpPr>
          <p:spPr bwMode="auto">
            <a:xfrm>
              <a:off x="4582" y="3224"/>
              <a:ext cx="3" cy="2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2 w 2"/>
                <a:gd name="T4" fmla="*/ 0 w 2"/>
                <a:gd name="T5" fmla="*/ 0 w 2"/>
                <a:gd name="T6" fmla="*/ 0 w 2"/>
                <a:gd name="T7" fmla="*/ 0 w 2"/>
                <a:gd name="T8" fmla="*/ 2 w 2"/>
                <a:gd name="T9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1" name="Freeform 101"/>
            <p:cNvSpPr>
              <a:spLocks/>
            </p:cNvSpPr>
            <p:nvPr/>
          </p:nvSpPr>
          <p:spPr bwMode="auto">
            <a:xfrm>
              <a:off x="4673" y="3214"/>
              <a:ext cx="39" cy="45"/>
            </a:xfrm>
            <a:custGeom>
              <a:avLst/>
              <a:gdLst>
                <a:gd name="T0" fmla="*/ 0 w 26"/>
                <a:gd name="T1" fmla="*/ 32 h 34"/>
                <a:gd name="T2" fmla="*/ 0 w 26"/>
                <a:gd name="T3" fmla="*/ 32 h 34"/>
                <a:gd name="T4" fmla="*/ 0 w 26"/>
                <a:gd name="T5" fmla="*/ 28 h 34"/>
                <a:gd name="T6" fmla="*/ 4 w 26"/>
                <a:gd name="T7" fmla="*/ 18 h 34"/>
                <a:gd name="T8" fmla="*/ 8 w 26"/>
                <a:gd name="T9" fmla="*/ 14 h 34"/>
                <a:gd name="T10" fmla="*/ 12 w 26"/>
                <a:gd name="T11" fmla="*/ 8 h 34"/>
                <a:gd name="T12" fmla="*/ 18 w 26"/>
                <a:gd name="T13" fmla="*/ 4 h 34"/>
                <a:gd name="T14" fmla="*/ 26 w 26"/>
                <a:gd name="T15" fmla="*/ 0 h 34"/>
                <a:gd name="T16" fmla="*/ 26 w 26"/>
                <a:gd name="T17" fmla="*/ 0 h 34"/>
                <a:gd name="T18" fmla="*/ 18 w 26"/>
                <a:gd name="T19" fmla="*/ 10 h 34"/>
                <a:gd name="T20" fmla="*/ 10 w 26"/>
                <a:gd name="T21" fmla="*/ 18 h 34"/>
                <a:gd name="T22" fmla="*/ 8 w 26"/>
                <a:gd name="T23" fmla="*/ 24 h 34"/>
                <a:gd name="T24" fmla="*/ 6 w 26"/>
                <a:gd name="T25" fmla="*/ 30 h 34"/>
                <a:gd name="T26" fmla="*/ 6 w 26"/>
                <a:gd name="T27" fmla="*/ 30 h 34"/>
                <a:gd name="T28" fmla="*/ 6 w 26"/>
                <a:gd name="T29" fmla="*/ 34 h 34"/>
                <a:gd name="T30" fmla="*/ 4 w 26"/>
                <a:gd name="T31" fmla="*/ 34 h 34"/>
                <a:gd name="T32" fmla="*/ 0 w 26"/>
                <a:gd name="T33" fmla="*/ 32 h 34"/>
                <a:gd name="T34" fmla="*/ 0 w 26"/>
                <a:gd name="T35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34">
                  <a:moveTo>
                    <a:pt x="0" y="32"/>
                  </a:moveTo>
                  <a:lnTo>
                    <a:pt x="0" y="32"/>
                  </a:lnTo>
                  <a:lnTo>
                    <a:pt x="0" y="28"/>
                  </a:lnTo>
                  <a:lnTo>
                    <a:pt x="4" y="18"/>
                  </a:lnTo>
                  <a:lnTo>
                    <a:pt x="8" y="14"/>
                  </a:lnTo>
                  <a:lnTo>
                    <a:pt x="12" y="8"/>
                  </a:lnTo>
                  <a:lnTo>
                    <a:pt x="18" y="4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10"/>
                  </a:lnTo>
                  <a:lnTo>
                    <a:pt x="10" y="18"/>
                  </a:lnTo>
                  <a:lnTo>
                    <a:pt x="8" y="24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34"/>
                  </a:lnTo>
                  <a:lnTo>
                    <a:pt x="4" y="34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FCB4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2" name="Freeform 102"/>
            <p:cNvSpPr>
              <a:spLocks/>
            </p:cNvSpPr>
            <p:nvPr/>
          </p:nvSpPr>
          <p:spPr bwMode="auto">
            <a:xfrm>
              <a:off x="4756" y="3477"/>
              <a:ext cx="17" cy="14"/>
            </a:xfrm>
            <a:custGeom>
              <a:avLst/>
              <a:gdLst>
                <a:gd name="T0" fmla="*/ 0 w 12"/>
                <a:gd name="T1" fmla="*/ 0 h 10"/>
                <a:gd name="T2" fmla="*/ 4 w 12"/>
                <a:gd name="T3" fmla="*/ 10 h 10"/>
                <a:gd name="T4" fmla="*/ 12 w 12"/>
                <a:gd name="T5" fmla="*/ 10 h 10"/>
                <a:gd name="T6" fmla="*/ 8 w 12"/>
                <a:gd name="T7" fmla="*/ 0 h 10"/>
                <a:gd name="T8" fmla="*/ 0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0" y="0"/>
                  </a:moveTo>
                  <a:lnTo>
                    <a:pt x="4" y="10"/>
                  </a:lnTo>
                  <a:lnTo>
                    <a:pt x="12" y="10"/>
                  </a:lnTo>
                  <a:lnTo>
                    <a:pt x="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7" name="Freeform 107"/>
            <p:cNvSpPr>
              <a:spLocks/>
            </p:cNvSpPr>
            <p:nvPr/>
          </p:nvSpPr>
          <p:spPr bwMode="auto">
            <a:xfrm>
              <a:off x="4909" y="3637"/>
              <a:ext cx="100" cy="234"/>
            </a:xfrm>
            <a:custGeom>
              <a:avLst/>
              <a:gdLst>
                <a:gd name="T0" fmla="*/ 48 w 68"/>
                <a:gd name="T1" fmla="*/ 0 h 176"/>
                <a:gd name="T2" fmla="*/ 62 w 68"/>
                <a:gd name="T3" fmla="*/ 70 h 176"/>
                <a:gd name="T4" fmla="*/ 62 w 68"/>
                <a:gd name="T5" fmla="*/ 70 h 176"/>
                <a:gd name="T6" fmla="*/ 62 w 68"/>
                <a:gd name="T7" fmla="*/ 80 h 176"/>
                <a:gd name="T8" fmla="*/ 62 w 68"/>
                <a:gd name="T9" fmla="*/ 88 h 176"/>
                <a:gd name="T10" fmla="*/ 60 w 68"/>
                <a:gd name="T11" fmla="*/ 92 h 176"/>
                <a:gd name="T12" fmla="*/ 56 w 68"/>
                <a:gd name="T13" fmla="*/ 94 h 176"/>
                <a:gd name="T14" fmla="*/ 56 w 68"/>
                <a:gd name="T15" fmla="*/ 94 h 176"/>
                <a:gd name="T16" fmla="*/ 50 w 68"/>
                <a:gd name="T17" fmla="*/ 100 h 176"/>
                <a:gd name="T18" fmla="*/ 44 w 68"/>
                <a:gd name="T19" fmla="*/ 106 h 176"/>
                <a:gd name="T20" fmla="*/ 44 w 68"/>
                <a:gd name="T21" fmla="*/ 112 h 176"/>
                <a:gd name="T22" fmla="*/ 44 w 68"/>
                <a:gd name="T23" fmla="*/ 116 h 176"/>
                <a:gd name="T24" fmla="*/ 44 w 68"/>
                <a:gd name="T25" fmla="*/ 124 h 176"/>
                <a:gd name="T26" fmla="*/ 48 w 68"/>
                <a:gd name="T27" fmla="*/ 132 h 176"/>
                <a:gd name="T28" fmla="*/ 48 w 68"/>
                <a:gd name="T29" fmla="*/ 132 h 176"/>
                <a:gd name="T30" fmla="*/ 50 w 68"/>
                <a:gd name="T31" fmla="*/ 140 h 176"/>
                <a:gd name="T32" fmla="*/ 50 w 68"/>
                <a:gd name="T33" fmla="*/ 140 h 176"/>
                <a:gd name="T34" fmla="*/ 54 w 68"/>
                <a:gd name="T35" fmla="*/ 148 h 176"/>
                <a:gd name="T36" fmla="*/ 58 w 68"/>
                <a:gd name="T37" fmla="*/ 156 h 176"/>
                <a:gd name="T38" fmla="*/ 64 w 68"/>
                <a:gd name="T39" fmla="*/ 162 h 176"/>
                <a:gd name="T40" fmla="*/ 64 w 68"/>
                <a:gd name="T41" fmla="*/ 162 h 176"/>
                <a:gd name="T42" fmla="*/ 68 w 68"/>
                <a:gd name="T43" fmla="*/ 168 h 176"/>
                <a:gd name="T44" fmla="*/ 68 w 68"/>
                <a:gd name="T45" fmla="*/ 172 h 176"/>
                <a:gd name="T46" fmla="*/ 66 w 68"/>
                <a:gd name="T47" fmla="*/ 176 h 176"/>
                <a:gd name="T48" fmla="*/ 28 w 68"/>
                <a:gd name="T49" fmla="*/ 156 h 176"/>
                <a:gd name="T50" fmla="*/ 4 w 68"/>
                <a:gd name="T51" fmla="*/ 126 h 176"/>
                <a:gd name="T52" fmla="*/ 2 w 68"/>
                <a:gd name="T53" fmla="*/ 100 h 176"/>
                <a:gd name="T54" fmla="*/ 0 w 68"/>
                <a:gd name="T55" fmla="*/ 34 h 176"/>
                <a:gd name="T56" fmla="*/ 0 w 68"/>
                <a:gd name="T57" fmla="*/ 34 h 176"/>
                <a:gd name="T58" fmla="*/ 32 w 68"/>
                <a:gd name="T59" fmla="*/ 12 h 176"/>
                <a:gd name="T60" fmla="*/ 48 w 68"/>
                <a:gd name="T61" fmla="*/ 0 h 176"/>
                <a:gd name="T62" fmla="*/ 48 w 68"/>
                <a:gd name="T6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8" h="176">
                  <a:moveTo>
                    <a:pt x="48" y="0"/>
                  </a:moveTo>
                  <a:lnTo>
                    <a:pt x="62" y="70"/>
                  </a:lnTo>
                  <a:lnTo>
                    <a:pt x="62" y="70"/>
                  </a:lnTo>
                  <a:lnTo>
                    <a:pt x="62" y="80"/>
                  </a:lnTo>
                  <a:lnTo>
                    <a:pt x="62" y="88"/>
                  </a:lnTo>
                  <a:lnTo>
                    <a:pt x="60" y="92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0" y="100"/>
                  </a:lnTo>
                  <a:lnTo>
                    <a:pt x="44" y="106"/>
                  </a:lnTo>
                  <a:lnTo>
                    <a:pt x="44" y="112"/>
                  </a:lnTo>
                  <a:lnTo>
                    <a:pt x="44" y="116"/>
                  </a:lnTo>
                  <a:lnTo>
                    <a:pt x="44" y="124"/>
                  </a:lnTo>
                  <a:lnTo>
                    <a:pt x="48" y="132"/>
                  </a:lnTo>
                  <a:lnTo>
                    <a:pt x="48" y="132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4" y="148"/>
                  </a:lnTo>
                  <a:lnTo>
                    <a:pt x="58" y="156"/>
                  </a:lnTo>
                  <a:lnTo>
                    <a:pt x="64" y="162"/>
                  </a:lnTo>
                  <a:lnTo>
                    <a:pt x="64" y="162"/>
                  </a:lnTo>
                  <a:lnTo>
                    <a:pt x="68" y="168"/>
                  </a:lnTo>
                  <a:lnTo>
                    <a:pt x="68" y="172"/>
                  </a:lnTo>
                  <a:lnTo>
                    <a:pt x="66" y="176"/>
                  </a:lnTo>
                  <a:lnTo>
                    <a:pt x="28" y="156"/>
                  </a:lnTo>
                  <a:lnTo>
                    <a:pt x="4" y="126"/>
                  </a:lnTo>
                  <a:lnTo>
                    <a:pt x="2" y="10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32" y="12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8" name="Freeform 108"/>
            <p:cNvSpPr>
              <a:spLocks/>
            </p:cNvSpPr>
            <p:nvPr/>
          </p:nvSpPr>
          <p:spPr bwMode="auto">
            <a:xfrm>
              <a:off x="4894" y="3025"/>
              <a:ext cx="159" cy="665"/>
            </a:xfrm>
            <a:custGeom>
              <a:avLst/>
              <a:gdLst>
                <a:gd name="T0" fmla="*/ 68 w 108"/>
                <a:gd name="T1" fmla="*/ 474 h 500"/>
                <a:gd name="T2" fmla="*/ 100 w 108"/>
                <a:gd name="T3" fmla="*/ 286 h 500"/>
                <a:gd name="T4" fmla="*/ 100 w 108"/>
                <a:gd name="T5" fmla="*/ 286 h 500"/>
                <a:gd name="T6" fmla="*/ 104 w 108"/>
                <a:gd name="T7" fmla="*/ 216 h 500"/>
                <a:gd name="T8" fmla="*/ 106 w 108"/>
                <a:gd name="T9" fmla="*/ 158 h 500"/>
                <a:gd name="T10" fmla="*/ 106 w 108"/>
                <a:gd name="T11" fmla="*/ 114 h 500"/>
                <a:gd name="T12" fmla="*/ 108 w 108"/>
                <a:gd name="T13" fmla="*/ 78 h 500"/>
                <a:gd name="T14" fmla="*/ 108 w 108"/>
                <a:gd name="T15" fmla="*/ 78 h 500"/>
                <a:gd name="T16" fmla="*/ 108 w 108"/>
                <a:gd name="T17" fmla="*/ 62 h 500"/>
                <a:gd name="T18" fmla="*/ 108 w 108"/>
                <a:gd name="T19" fmla="*/ 46 h 500"/>
                <a:gd name="T20" fmla="*/ 106 w 108"/>
                <a:gd name="T21" fmla="*/ 34 h 500"/>
                <a:gd name="T22" fmla="*/ 102 w 108"/>
                <a:gd name="T23" fmla="*/ 24 h 500"/>
                <a:gd name="T24" fmla="*/ 98 w 108"/>
                <a:gd name="T25" fmla="*/ 16 h 500"/>
                <a:gd name="T26" fmla="*/ 92 w 108"/>
                <a:gd name="T27" fmla="*/ 10 h 500"/>
                <a:gd name="T28" fmla="*/ 86 w 108"/>
                <a:gd name="T29" fmla="*/ 6 h 500"/>
                <a:gd name="T30" fmla="*/ 80 w 108"/>
                <a:gd name="T31" fmla="*/ 4 h 500"/>
                <a:gd name="T32" fmla="*/ 74 w 108"/>
                <a:gd name="T33" fmla="*/ 2 h 500"/>
                <a:gd name="T34" fmla="*/ 68 w 108"/>
                <a:gd name="T35" fmla="*/ 0 h 500"/>
                <a:gd name="T36" fmla="*/ 54 w 108"/>
                <a:gd name="T37" fmla="*/ 2 h 500"/>
                <a:gd name="T38" fmla="*/ 42 w 108"/>
                <a:gd name="T39" fmla="*/ 8 h 500"/>
                <a:gd name="T40" fmla="*/ 32 w 108"/>
                <a:gd name="T41" fmla="*/ 14 h 500"/>
                <a:gd name="T42" fmla="*/ 32 w 108"/>
                <a:gd name="T43" fmla="*/ 14 h 500"/>
                <a:gd name="T44" fmla="*/ 28 w 108"/>
                <a:gd name="T45" fmla="*/ 16 h 500"/>
                <a:gd name="T46" fmla="*/ 22 w 108"/>
                <a:gd name="T47" fmla="*/ 20 h 500"/>
                <a:gd name="T48" fmla="*/ 14 w 108"/>
                <a:gd name="T49" fmla="*/ 32 h 500"/>
                <a:gd name="T50" fmla="*/ 10 w 108"/>
                <a:gd name="T51" fmla="*/ 42 h 500"/>
                <a:gd name="T52" fmla="*/ 6 w 108"/>
                <a:gd name="T53" fmla="*/ 52 h 500"/>
                <a:gd name="T54" fmla="*/ 4 w 108"/>
                <a:gd name="T55" fmla="*/ 66 h 500"/>
                <a:gd name="T56" fmla="*/ 0 w 108"/>
                <a:gd name="T57" fmla="*/ 84 h 500"/>
                <a:gd name="T58" fmla="*/ 0 w 108"/>
                <a:gd name="T59" fmla="*/ 104 h 500"/>
                <a:gd name="T60" fmla="*/ 0 w 108"/>
                <a:gd name="T61" fmla="*/ 128 h 500"/>
                <a:gd name="T62" fmla="*/ 2 w 108"/>
                <a:gd name="T63" fmla="*/ 154 h 500"/>
                <a:gd name="T64" fmla="*/ 6 w 108"/>
                <a:gd name="T65" fmla="*/ 186 h 500"/>
                <a:gd name="T66" fmla="*/ 12 w 108"/>
                <a:gd name="T67" fmla="*/ 222 h 500"/>
                <a:gd name="T68" fmla="*/ 22 w 108"/>
                <a:gd name="T69" fmla="*/ 262 h 500"/>
                <a:gd name="T70" fmla="*/ 22 w 108"/>
                <a:gd name="T71" fmla="*/ 262 h 500"/>
                <a:gd name="T72" fmla="*/ 14 w 108"/>
                <a:gd name="T73" fmla="*/ 330 h 500"/>
                <a:gd name="T74" fmla="*/ 6 w 108"/>
                <a:gd name="T75" fmla="*/ 406 h 500"/>
                <a:gd name="T76" fmla="*/ 0 w 108"/>
                <a:gd name="T77" fmla="*/ 500 h 500"/>
                <a:gd name="T78" fmla="*/ 68 w 108"/>
                <a:gd name="T79" fmla="*/ 47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8" h="500">
                  <a:moveTo>
                    <a:pt x="68" y="474"/>
                  </a:moveTo>
                  <a:lnTo>
                    <a:pt x="100" y="286"/>
                  </a:lnTo>
                  <a:lnTo>
                    <a:pt x="100" y="286"/>
                  </a:lnTo>
                  <a:lnTo>
                    <a:pt x="104" y="216"/>
                  </a:lnTo>
                  <a:lnTo>
                    <a:pt x="106" y="158"/>
                  </a:lnTo>
                  <a:lnTo>
                    <a:pt x="106" y="11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08" y="62"/>
                  </a:lnTo>
                  <a:lnTo>
                    <a:pt x="108" y="46"/>
                  </a:lnTo>
                  <a:lnTo>
                    <a:pt x="106" y="34"/>
                  </a:lnTo>
                  <a:lnTo>
                    <a:pt x="102" y="24"/>
                  </a:lnTo>
                  <a:lnTo>
                    <a:pt x="98" y="16"/>
                  </a:lnTo>
                  <a:lnTo>
                    <a:pt x="92" y="10"/>
                  </a:lnTo>
                  <a:lnTo>
                    <a:pt x="86" y="6"/>
                  </a:lnTo>
                  <a:lnTo>
                    <a:pt x="80" y="4"/>
                  </a:lnTo>
                  <a:lnTo>
                    <a:pt x="74" y="2"/>
                  </a:lnTo>
                  <a:lnTo>
                    <a:pt x="68" y="0"/>
                  </a:lnTo>
                  <a:lnTo>
                    <a:pt x="54" y="2"/>
                  </a:lnTo>
                  <a:lnTo>
                    <a:pt x="42" y="8"/>
                  </a:lnTo>
                  <a:lnTo>
                    <a:pt x="32" y="14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2" y="20"/>
                  </a:lnTo>
                  <a:lnTo>
                    <a:pt x="14" y="32"/>
                  </a:lnTo>
                  <a:lnTo>
                    <a:pt x="10" y="42"/>
                  </a:lnTo>
                  <a:lnTo>
                    <a:pt x="6" y="52"/>
                  </a:lnTo>
                  <a:lnTo>
                    <a:pt x="4" y="66"/>
                  </a:lnTo>
                  <a:lnTo>
                    <a:pt x="0" y="84"/>
                  </a:lnTo>
                  <a:lnTo>
                    <a:pt x="0" y="104"/>
                  </a:lnTo>
                  <a:lnTo>
                    <a:pt x="0" y="128"/>
                  </a:lnTo>
                  <a:lnTo>
                    <a:pt x="2" y="154"/>
                  </a:lnTo>
                  <a:lnTo>
                    <a:pt x="6" y="186"/>
                  </a:lnTo>
                  <a:lnTo>
                    <a:pt x="12" y="222"/>
                  </a:lnTo>
                  <a:lnTo>
                    <a:pt x="22" y="262"/>
                  </a:lnTo>
                  <a:lnTo>
                    <a:pt x="22" y="262"/>
                  </a:lnTo>
                  <a:lnTo>
                    <a:pt x="14" y="330"/>
                  </a:lnTo>
                  <a:lnTo>
                    <a:pt x="6" y="406"/>
                  </a:lnTo>
                  <a:lnTo>
                    <a:pt x="0" y="500"/>
                  </a:lnTo>
                  <a:lnTo>
                    <a:pt x="68" y="4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69" name="Freeform 109"/>
            <p:cNvSpPr>
              <a:spLocks/>
            </p:cNvSpPr>
            <p:nvPr/>
          </p:nvSpPr>
          <p:spPr bwMode="auto">
            <a:xfrm>
              <a:off x="4897" y="3653"/>
              <a:ext cx="106" cy="61"/>
            </a:xfrm>
            <a:custGeom>
              <a:avLst/>
              <a:gdLst>
                <a:gd name="T0" fmla="*/ 72 w 72"/>
                <a:gd name="T1" fmla="*/ 42 h 46"/>
                <a:gd name="T2" fmla="*/ 6 w 72"/>
                <a:gd name="T3" fmla="*/ 46 h 46"/>
                <a:gd name="T4" fmla="*/ 0 w 72"/>
                <a:gd name="T5" fmla="*/ 0 h 46"/>
                <a:gd name="T6" fmla="*/ 60 w 72"/>
                <a:gd name="T7" fmla="*/ 4 h 46"/>
                <a:gd name="T8" fmla="*/ 72 w 72"/>
                <a:gd name="T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6">
                  <a:moveTo>
                    <a:pt x="72" y="42"/>
                  </a:moveTo>
                  <a:lnTo>
                    <a:pt x="6" y="46"/>
                  </a:lnTo>
                  <a:lnTo>
                    <a:pt x="0" y="0"/>
                  </a:lnTo>
                  <a:lnTo>
                    <a:pt x="60" y="4"/>
                  </a:lnTo>
                  <a:lnTo>
                    <a:pt x="72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0" name="Freeform 110"/>
            <p:cNvSpPr>
              <a:spLocks/>
            </p:cNvSpPr>
            <p:nvPr/>
          </p:nvSpPr>
          <p:spPr bwMode="auto">
            <a:xfrm>
              <a:off x="4915" y="3698"/>
              <a:ext cx="8" cy="8"/>
            </a:xfrm>
            <a:custGeom>
              <a:avLst/>
              <a:gdLst>
                <a:gd name="T0" fmla="*/ 2 w 6"/>
                <a:gd name="T1" fmla="*/ 0 h 6"/>
                <a:gd name="T2" fmla="*/ 2 w 6"/>
                <a:gd name="T3" fmla="*/ 0 h 6"/>
                <a:gd name="T4" fmla="*/ 0 w 6"/>
                <a:gd name="T5" fmla="*/ 2 h 6"/>
                <a:gd name="T6" fmla="*/ 0 w 6"/>
                <a:gd name="T7" fmla="*/ 4 h 6"/>
                <a:gd name="T8" fmla="*/ 0 w 6"/>
                <a:gd name="T9" fmla="*/ 4 h 6"/>
                <a:gd name="T10" fmla="*/ 2 w 6"/>
                <a:gd name="T11" fmla="*/ 6 h 6"/>
                <a:gd name="T12" fmla="*/ 4 w 6"/>
                <a:gd name="T13" fmla="*/ 6 h 6"/>
                <a:gd name="T14" fmla="*/ 4 w 6"/>
                <a:gd name="T15" fmla="*/ 6 h 6"/>
                <a:gd name="T16" fmla="*/ 6 w 6"/>
                <a:gd name="T17" fmla="*/ 4 h 6"/>
                <a:gd name="T18" fmla="*/ 6 w 6"/>
                <a:gd name="T19" fmla="*/ 2 h 6"/>
                <a:gd name="T20" fmla="*/ 6 w 6"/>
                <a:gd name="T21" fmla="*/ 2 h 6"/>
                <a:gd name="T22" fmla="*/ 4 w 6"/>
                <a:gd name="T23" fmla="*/ 0 h 6"/>
                <a:gd name="T24" fmla="*/ 2 w 6"/>
                <a:gd name="T25" fmla="*/ 0 h 6"/>
                <a:gd name="T26" fmla="*/ 2 w 6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1" name="Freeform 111"/>
            <p:cNvSpPr>
              <a:spLocks/>
            </p:cNvSpPr>
            <p:nvPr/>
          </p:nvSpPr>
          <p:spPr bwMode="auto">
            <a:xfrm>
              <a:off x="4979" y="3743"/>
              <a:ext cx="30" cy="62"/>
            </a:xfrm>
            <a:custGeom>
              <a:avLst/>
              <a:gdLst>
                <a:gd name="T0" fmla="*/ 14 w 20"/>
                <a:gd name="T1" fmla="*/ 0 h 46"/>
                <a:gd name="T2" fmla="*/ 14 w 20"/>
                <a:gd name="T3" fmla="*/ 0 h 46"/>
                <a:gd name="T4" fmla="*/ 12 w 20"/>
                <a:gd name="T5" fmla="*/ 14 h 46"/>
                <a:gd name="T6" fmla="*/ 12 w 20"/>
                <a:gd name="T7" fmla="*/ 26 h 46"/>
                <a:gd name="T8" fmla="*/ 14 w 20"/>
                <a:gd name="T9" fmla="*/ 32 h 46"/>
                <a:gd name="T10" fmla="*/ 18 w 20"/>
                <a:gd name="T11" fmla="*/ 36 h 46"/>
                <a:gd name="T12" fmla="*/ 18 w 20"/>
                <a:gd name="T13" fmla="*/ 36 h 46"/>
                <a:gd name="T14" fmla="*/ 20 w 20"/>
                <a:gd name="T15" fmla="*/ 40 h 46"/>
                <a:gd name="T16" fmla="*/ 20 w 20"/>
                <a:gd name="T17" fmla="*/ 42 h 46"/>
                <a:gd name="T18" fmla="*/ 18 w 20"/>
                <a:gd name="T19" fmla="*/ 44 h 46"/>
                <a:gd name="T20" fmla="*/ 12 w 20"/>
                <a:gd name="T21" fmla="*/ 46 h 46"/>
                <a:gd name="T22" fmla="*/ 0 w 20"/>
                <a:gd name="T23" fmla="*/ 34 h 46"/>
                <a:gd name="T24" fmla="*/ 0 w 20"/>
                <a:gd name="T25" fmla="*/ 8 h 46"/>
                <a:gd name="T26" fmla="*/ 14 w 20"/>
                <a:gd name="T2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" h="46">
                  <a:moveTo>
                    <a:pt x="14" y="0"/>
                  </a:moveTo>
                  <a:lnTo>
                    <a:pt x="14" y="0"/>
                  </a:lnTo>
                  <a:lnTo>
                    <a:pt x="12" y="14"/>
                  </a:lnTo>
                  <a:lnTo>
                    <a:pt x="12" y="26"/>
                  </a:lnTo>
                  <a:lnTo>
                    <a:pt x="14" y="32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40"/>
                  </a:lnTo>
                  <a:lnTo>
                    <a:pt x="20" y="42"/>
                  </a:lnTo>
                  <a:lnTo>
                    <a:pt x="18" y="44"/>
                  </a:lnTo>
                  <a:lnTo>
                    <a:pt x="12" y="46"/>
                  </a:lnTo>
                  <a:lnTo>
                    <a:pt x="0" y="34"/>
                  </a:lnTo>
                  <a:lnTo>
                    <a:pt x="0" y="8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DCA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2" name="Freeform 112"/>
            <p:cNvSpPr>
              <a:spLocks/>
            </p:cNvSpPr>
            <p:nvPr/>
          </p:nvSpPr>
          <p:spPr bwMode="auto">
            <a:xfrm>
              <a:off x="4888" y="3025"/>
              <a:ext cx="171" cy="657"/>
            </a:xfrm>
            <a:custGeom>
              <a:avLst/>
              <a:gdLst>
                <a:gd name="T0" fmla="*/ 0 w 116"/>
                <a:gd name="T1" fmla="*/ 74 h 494"/>
                <a:gd name="T2" fmla="*/ 2 w 116"/>
                <a:gd name="T3" fmla="*/ 134 h 494"/>
                <a:gd name="T4" fmla="*/ 20 w 116"/>
                <a:gd name="T5" fmla="*/ 242 h 494"/>
                <a:gd name="T6" fmla="*/ 24 w 116"/>
                <a:gd name="T7" fmla="*/ 262 h 494"/>
                <a:gd name="T8" fmla="*/ 6 w 116"/>
                <a:gd name="T9" fmla="*/ 494 h 494"/>
                <a:gd name="T10" fmla="*/ 104 w 116"/>
                <a:gd name="T11" fmla="*/ 284 h 494"/>
                <a:gd name="T12" fmla="*/ 114 w 116"/>
                <a:gd name="T13" fmla="*/ 84 h 494"/>
                <a:gd name="T14" fmla="*/ 116 w 116"/>
                <a:gd name="T15" fmla="*/ 74 h 494"/>
                <a:gd name="T16" fmla="*/ 116 w 116"/>
                <a:gd name="T17" fmla="*/ 42 h 494"/>
                <a:gd name="T18" fmla="*/ 108 w 116"/>
                <a:gd name="T19" fmla="*/ 22 h 494"/>
                <a:gd name="T20" fmla="*/ 100 w 116"/>
                <a:gd name="T21" fmla="*/ 16 h 494"/>
                <a:gd name="T22" fmla="*/ 106 w 116"/>
                <a:gd name="T23" fmla="*/ 24 h 494"/>
                <a:gd name="T24" fmla="*/ 112 w 116"/>
                <a:gd name="T25" fmla="*/ 44 h 494"/>
                <a:gd name="T26" fmla="*/ 112 w 116"/>
                <a:gd name="T27" fmla="*/ 74 h 494"/>
                <a:gd name="T28" fmla="*/ 112 w 116"/>
                <a:gd name="T29" fmla="*/ 84 h 494"/>
                <a:gd name="T30" fmla="*/ 100 w 116"/>
                <a:gd name="T31" fmla="*/ 284 h 494"/>
                <a:gd name="T32" fmla="*/ 66 w 116"/>
                <a:gd name="T33" fmla="*/ 472 h 494"/>
                <a:gd name="T34" fmla="*/ 8 w 116"/>
                <a:gd name="T35" fmla="*/ 490 h 494"/>
                <a:gd name="T36" fmla="*/ 26 w 116"/>
                <a:gd name="T37" fmla="*/ 262 h 494"/>
                <a:gd name="T38" fmla="*/ 16 w 116"/>
                <a:gd name="T39" fmla="*/ 200 h 494"/>
                <a:gd name="T40" fmla="*/ 4 w 116"/>
                <a:gd name="T41" fmla="*/ 116 h 494"/>
                <a:gd name="T42" fmla="*/ 4 w 116"/>
                <a:gd name="T43" fmla="*/ 88 h 494"/>
                <a:gd name="T44" fmla="*/ 4 w 116"/>
                <a:gd name="T45" fmla="*/ 74 h 494"/>
                <a:gd name="T46" fmla="*/ 8 w 116"/>
                <a:gd name="T47" fmla="*/ 52 h 494"/>
                <a:gd name="T48" fmla="*/ 22 w 116"/>
                <a:gd name="T49" fmla="*/ 22 h 494"/>
                <a:gd name="T50" fmla="*/ 42 w 116"/>
                <a:gd name="T51" fmla="*/ 8 h 494"/>
                <a:gd name="T52" fmla="*/ 60 w 116"/>
                <a:gd name="T53" fmla="*/ 2 h 494"/>
                <a:gd name="T54" fmla="*/ 60 w 116"/>
                <a:gd name="T55" fmla="*/ 0 h 494"/>
                <a:gd name="T56" fmla="*/ 42 w 116"/>
                <a:gd name="T57" fmla="*/ 4 h 494"/>
                <a:gd name="T58" fmla="*/ 20 w 116"/>
                <a:gd name="T59" fmla="*/ 18 h 494"/>
                <a:gd name="T60" fmla="*/ 8 w 116"/>
                <a:gd name="T61" fmla="*/ 40 h 494"/>
                <a:gd name="T62" fmla="*/ 2 w 116"/>
                <a:gd name="T63" fmla="*/ 62 h 494"/>
                <a:gd name="T64" fmla="*/ 0 w 116"/>
                <a:gd name="T65" fmla="*/ 74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6" h="494">
                  <a:moveTo>
                    <a:pt x="0" y="74"/>
                  </a:moveTo>
                  <a:lnTo>
                    <a:pt x="0" y="74"/>
                  </a:lnTo>
                  <a:lnTo>
                    <a:pt x="0" y="102"/>
                  </a:lnTo>
                  <a:lnTo>
                    <a:pt x="2" y="134"/>
                  </a:lnTo>
                  <a:lnTo>
                    <a:pt x="10" y="194"/>
                  </a:lnTo>
                  <a:lnTo>
                    <a:pt x="20" y="242"/>
                  </a:lnTo>
                  <a:lnTo>
                    <a:pt x="24" y="262"/>
                  </a:lnTo>
                  <a:lnTo>
                    <a:pt x="24" y="262"/>
                  </a:lnTo>
                  <a:lnTo>
                    <a:pt x="6" y="492"/>
                  </a:lnTo>
                  <a:lnTo>
                    <a:pt x="6" y="494"/>
                  </a:lnTo>
                  <a:lnTo>
                    <a:pt x="68" y="474"/>
                  </a:lnTo>
                  <a:lnTo>
                    <a:pt x="104" y="284"/>
                  </a:lnTo>
                  <a:lnTo>
                    <a:pt x="104" y="284"/>
                  </a:lnTo>
                  <a:lnTo>
                    <a:pt x="114" y="84"/>
                  </a:lnTo>
                  <a:lnTo>
                    <a:pt x="114" y="84"/>
                  </a:lnTo>
                  <a:lnTo>
                    <a:pt x="116" y="74"/>
                  </a:lnTo>
                  <a:lnTo>
                    <a:pt x="116" y="54"/>
                  </a:lnTo>
                  <a:lnTo>
                    <a:pt x="116" y="42"/>
                  </a:lnTo>
                  <a:lnTo>
                    <a:pt x="112" y="32"/>
                  </a:lnTo>
                  <a:lnTo>
                    <a:pt x="108" y="22"/>
                  </a:lnTo>
                  <a:lnTo>
                    <a:pt x="102" y="14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6" y="24"/>
                  </a:lnTo>
                  <a:lnTo>
                    <a:pt x="110" y="34"/>
                  </a:lnTo>
                  <a:lnTo>
                    <a:pt x="112" y="44"/>
                  </a:lnTo>
                  <a:lnTo>
                    <a:pt x="114" y="56"/>
                  </a:lnTo>
                  <a:lnTo>
                    <a:pt x="112" y="74"/>
                  </a:lnTo>
                  <a:lnTo>
                    <a:pt x="112" y="84"/>
                  </a:lnTo>
                  <a:lnTo>
                    <a:pt x="112" y="84"/>
                  </a:lnTo>
                  <a:lnTo>
                    <a:pt x="100" y="284"/>
                  </a:lnTo>
                  <a:lnTo>
                    <a:pt x="100" y="284"/>
                  </a:lnTo>
                  <a:lnTo>
                    <a:pt x="66" y="472"/>
                  </a:lnTo>
                  <a:lnTo>
                    <a:pt x="66" y="472"/>
                  </a:lnTo>
                  <a:lnTo>
                    <a:pt x="8" y="490"/>
                  </a:lnTo>
                  <a:lnTo>
                    <a:pt x="8" y="490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4" y="244"/>
                  </a:lnTo>
                  <a:lnTo>
                    <a:pt x="16" y="200"/>
                  </a:lnTo>
                  <a:lnTo>
                    <a:pt x="8" y="144"/>
                  </a:lnTo>
                  <a:lnTo>
                    <a:pt x="4" y="116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62"/>
                  </a:lnTo>
                  <a:lnTo>
                    <a:pt x="8" y="52"/>
                  </a:lnTo>
                  <a:lnTo>
                    <a:pt x="14" y="34"/>
                  </a:lnTo>
                  <a:lnTo>
                    <a:pt x="22" y="22"/>
                  </a:lnTo>
                  <a:lnTo>
                    <a:pt x="32" y="12"/>
                  </a:lnTo>
                  <a:lnTo>
                    <a:pt x="42" y="8"/>
                  </a:lnTo>
                  <a:lnTo>
                    <a:pt x="50" y="4"/>
                  </a:lnTo>
                  <a:lnTo>
                    <a:pt x="60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0" y="2"/>
                  </a:lnTo>
                  <a:lnTo>
                    <a:pt x="42" y="4"/>
                  </a:lnTo>
                  <a:lnTo>
                    <a:pt x="32" y="10"/>
                  </a:lnTo>
                  <a:lnTo>
                    <a:pt x="20" y="18"/>
                  </a:lnTo>
                  <a:lnTo>
                    <a:pt x="12" y="32"/>
                  </a:lnTo>
                  <a:lnTo>
                    <a:pt x="8" y="40"/>
                  </a:lnTo>
                  <a:lnTo>
                    <a:pt x="4" y="50"/>
                  </a:lnTo>
                  <a:lnTo>
                    <a:pt x="2" y="62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3" name="Freeform 113"/>
            <p:cNvSpPr>
              <a:spLocks/>
            </p:cNvSpPr>
            <p:nvPr/>
          </p:nvSpPr>
          <p:spPr bwMode="auto">
            <a:xfrm>
              <a:off x="4900" y="3656"/>
              <a:ext cx="103" cy="61"/>
            </a:xfrm>
            <a:custGeom>
              <a:avLst/>
              <a:gdLst>
                <a:gd name="T0" fmla="*/ 56 w 70"/>
                <a:gd name="T1" fmla="*/ 0 h 46"/>
                <a:gd name="T2" fmla="*/ 56 w 70"/>
                <a:gd name="T3" fmla="*/ 0 h 46"/>
                <a:gd name="T4" fmla="*/ 64 w 70"/>
                <a:gd name="T5" fmla="*/ 38 h 46"/>
                <a:gd name="T6" fmla="*/ 64 w 70"/>
                <a:gd name="T7" fmla="*/ 38 h 46"/>
                <a:gd name="T8" fmla="*/ 8 w 70"/>
                <a:gd name="T9" fmla="*/ 42 h 46"/>
                <a:gd name="T10" fmla="*/ 8 w 70"/>
                <a:gd name="T11" fmla="*/ 42 h 46"/>
                <a:gd name="T12" fmla="*/ 4 w 70"/>
                <a:gd name="T13" fmla="*/ 18 h 46"/>
                <a:gd name="T14" fmla="*/ 0 w 70"/>
                <a:gd name="T15" fmla="*/ 18 h 46"/>
                <a:gd name="T16" fmla="*/ 4 w 70"/>
                <a:gd name="T17" fmla="*/ 46 h 46"/>
                <a:gd name="T18" fmla="*/ 70 w 70"/>
                <a:gd name="T19" fmla="*/ 40 h 46"/>
                <a:gd name="T20" fmla="*/ 60 w 70"/>
                <a:gd name="T21" fmla="*/ 0 h 46"/>
                <a:gd name="T22" fmla="*/ 56 w 70"/>
                <a:gd name="T2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46">
                  <a:moveTo>
                    <a:pt x="56" y="0"/>
                  </a:moveTo>
                  <a:lnTo>
                    <a:pt x="56" y="0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4" y="18"/>
                  </a:lnTo>
                  <a:lnTo>
                    <a:pt x="0" y="18"/>
                  </a:lnTo>
                  <a:lnTo>
                    <a:pt x="4" y="46"/>
                  </a:lnTo>
                  <a:lnTo>
                    <a:pt x="70" y="40"/>
                  </a:lnTo>
                  <a:lnTo>
                    <a:pt x="60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4" name="Freeform 114"/>
            <p:cNvSpPr>
              <a:spLocks/>
            </p:cNvSpPr>
            <p:nvPr/>
          </p:nvSpPr>
          <p:spPr bwMode="auto">
            <a:xfrm>
              <a:off x="4747" y="3099"/>
              <a:ext cx="135" cy="200"/>
            </a:xfrm>
            <a:custGeom>
              <a:avLst/>
              <a:gdLst>
                <a:gd name="T0" fmla="*/ 56 w 92"/>
                <a:gd name="T1" fmla="*/ 0 h 150"/>
                <a:gd name="T2" fmla="*/ 56 w 92"/>
                <a:gd name="T3" fmla="*/ 0 h 150"/>
                <a:gd name="T4" fmla="*/ 88 w 92"/>
                <a:gd name="T5" fmla="*/ 114 h 150"/>
                <a:gd name="T6" fmla="*/ 88 w 92"/>
                <a:gd name="T7" fmla="*/ 114 h 150"/>
                <a:gd name="T8" fmla="*/ 54 w 92"/>
                <a:gd name="T9" fmla="*/ 118 h 150"/>
                <a:gd name="T10" fmla="*/ 54 w 92"/>
                <a:gd name="T11" fmla="*/ 118 h 150"/>
                <a:gd name="T12" fmla="*/ 48 w 92"/>
                <a:gd name="T13" fmla="*/ 146 h 150"/>
                <a:gd name="T14" fmla="*/ 48 w 92"/>
                <a:gd name="T15" fmla="*/ 146 h 150"/>
                <a:gd name="T16" fmla="*/ 36 w 92"/>
                <a:gd name="T17" fmla="*/ 144 h 150"/>
                <a:gd name="T18" fmla="*/ 22 w 92"/>
                <a:gd name="T19" fmla="*/ 138 h 150"/>
                <a:gd name="T20" fmla="*/ 14 w 92"/>
                <a:gd name="T21" fmla="*/ 134 h 150"/>
                <a:gd name="T22" fmla="*/ 8 w 92"/>
                <a:gd name="T23" fmla="*/ 128 h 150"/>
                <a:gd name="T24" fmla="*/ 4 w 92"/>
                <a:gd name="T25" fmla="*/ 122 h 150"/>
                <a:gd name="T26" fmla="*/ 4 w 92"/>
                <a:gd name="T27" fmla="*/ 116 h 150"/>
                <a:gd name="T28" fmla="*/ 4 w 92"/>
                <a:gd name="T29" fmla="*/ 116 h 150"/>
                <a:gd name="T30" fmla="*/ 2 w 92"/>
                <a:gd name="T31" fmla="*/ 112 h 150"/>
                <a:gd name="T32" fmla="*/ 0 w 92"/>
                <a:gd name="T33" fmla="*/ 116 h 150"/>
                <a:gd name="T34" fmla="*/ 0 w 92"/>
                <a:gd name="T35" fmla="*/ 116 h 150"/>
                <a:gd name="T36" fmla="*/ 2 w 92"/>
                <a:gd name="T37" fmla="*/ 124 h 150"/>
                <a:gd name="T38" fmla="*/ 6 w 92"/>
                <a:gd name="T39" fmla="*/ 130 h 150"/>
                <a:gd name="T40" fmla="*/ 14 w 92"/>
                <a:gd name="T41" fmla="*/ 136 h 150"/>
                <a:gd name="T42" fmla="*/ 24 w 92"/>
                <a:gd name="T43" fmla="*/ 140 h 150"/>
                <a:gd name="T44" fmla="*/ 40 w 92"/>
                <a:gd name="T45" fmla="*/ 148 h 150"/>
                <a:gd name="T46" fmla="*/ 50 w 92"/>
                <a:gd name="T47" fmla="*/ 150 h 150"/>
                <a:gd name="T48" fmla="*/ 50 w 92"/>
                <a:gd name="T49" fmla="*/ 150 h 150"/>
                <a:gd name="T50" fmla="*/ 56 w 92"/>
                <a:gd name="T51" fmla="*/ 120 h 150"/>
                <a:gd name="T52" fmla="*/ 56 w 92"/>
                <a:gd name="T53" fmla="*/ 120 h 150"/>
                <a:gd name="T54" fmla="*/ 92 w 92"/>
                <a:gd name="T55" fmla="*/ 116 h 150"/>
                <a:gd name="T56" fmla="*/ 58 w 92"/>
                <a:gd name="T57" fmla="*/ 0 h 150"/>
                <a:gd name="T58" fmla="*/ 56 w 92"/>
                <a:gd name="T5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2" h="150">
                  <a:moveTo>
                    <a:pt x="56" y="0"/>
                  </a:moveTo>
                  <a:lnTo>
                    <a:pt x="56" y="0"/>
                  </a:lnTo>
                  <a:lnTo>
                    <a:pt x="88" y="114"/>
                  </a:lnTo>
                  <a:lnTo>
                    <a:pt x="88" y="114"/>
                  </a:lnTo>
                  <a:lnTo>
                    <a:pt x="54" y="118"/>
                  </a:lnTo>
                  <a:lnTo>
                    <a:pt x="54" y="118"/>
                  </a:lnTo>
                  <a:lnTo>
                    <a:pt x="48" y="146"/>
                  </a:lnTo>
                  <a:lnTo>
                    <a:pt x="48" y="146"/>
                  </a:lnTo>
                  <a:lnTo>
                    <a:pt x="36" y="144"/>
                  </a:lnTo>
                  <a:lnTo>
                    <a:pt x="22" y="138"/>
                  </a:lnTo>
                  <a:lnTo>
                    <a:pt x="14" y="134"/>
                  </a:lnTo>
                  <a:lnTo>
                    <a:pt x="8" y="128"/>
                  </a:lnTo>
                  <a:lnTo>
                    <a:pt x="4" y="122"/>
                  </a:lnTo>
                  <a:lnTo>
                    <a:pt x="4" y="116"/>
                  </a:lnTo>
                  <a:lnTo>
                    <a:pt x="4" y="116"/>
                  </a:lnTo>
                  <a:lnTo>
                    <a:pt x="2" y="112"/>
                  </a:lnTo>
                  <a:lnTo>
                    <a:pt x="0" y="116"/>
                  </a:lnTo>
                  <a:lnTo>
                    <a:pt x="0" y="116"/>
                  </a:lnTo>
                  <a:lnTo>
                    <a:pt x="2" y="124"/>
                  </a:lnTo>
                  <a:lnTo>
                    <a:pt x="6" y="130"/>
                  </a:lnTo>
                  <a:lnTo>
                    <a:pt x="14" y="136"/>
                  </a:lnTo>
                  <a:lnTo>
                    <a:pt x="24" y="140"/>
                  </a:lnTo>
                  <a:lnTo>
                    <a:pt x="40" y="148"/>
                  </a:lnTo>
                  <a:lnTo>
                    <a:pt x="50" y="150"/>
                  </a:lnTo>
                  <a:lnTo>
                    <a:pt x="50" y="150"/>
                  </a:lnTo>
                  <a:lnTo>
                    <a:pt x="56" y="120"/>
                  </a:lnTo>
                  <a:lnTo>
                    <a:pt x="56" y="120"/>
                  </a:lnTo>
                  <a:lnTo>
                    <a:pt x="92" y="116"/>
                  </a:lnTo>
                  <a:lnTo>
                    <a:pt x="58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5" name="Freeform 115"/>
            <p:cNvSpPr>
              <a:spLocks/>
            </p:cNvSpPr>
            <p:nvPr/>
          </p:nvSpPr>
          <p:spPr bwMode="auto">
            <a:xfrm>
              <a:off x="4203" y="3272"/>
              <a:ext cx="161" cy="70"/>
            </a:xfrm>
            <a:custGeom>
              <a:avLst/>
              <a:gdLst>
                <a:gd name="T0" fmla="*/ 0 w 110"/>
                <a:gd name="T1" fmla="*/ 24 h 52"/>
                <a:gd name="T2" fmla="*/ 0 w 110"/>
                <a:gd name="T3" fmla="*/ 24 h 52"/>
                <a:gd name="T4" fmla="*/ 0 w 110"/>
                <a:gd name="T5" fmla="*/ 36 h 52"/>
                <a:gd name="T6" fmla="*/ 2 w 110"/>
                <a:gd name="T7" fmla="*/ 50 h 52"/>
                <a:gd name="T8" fmla="*/ 2 w 110"/>
                <a:gd name="T9" fmla="*/ 50 h 52"/>
                <a:gd name="T10" fmla="*/ 14 w 110"/>
                <a:gd name="T11" fmla="*/ 52 h 52"/>
                <a:gd name="T12" fmla="*/ 28 w 110"/>
                <a:gd name="T13" fmla="*/ 52 h 52"/>
                <a:gd name="T14" fmla="*/ 42 w 110"/>
                <a:gd name="T15" fmla="*/ 48 h 52"/>
                <a:gd name="T16" fmla="*/ 54 w 110"/>
                <a:gd name="T17" fmla="*/ 42 h 52"/>
                <a:gd name="T18" fmla="*/ 80 w 110"/>
                <a:gd name="T19" fmla="*/ 28 h 52"/>
                <a:gd name="T20" fmla="*/ 94 w 110"/>
                <a:gd name="T21" fmla="*/ 22 h 52"/>
                <a:gd name="T22" fmla="*/ 108 w 110"/>
                <a:gd name="T23" fmla="*/ 18 h 52"/>
                <a:gd name="T24" fmla="*/ 108 w 110"/>
                <a:gd name="T25" fmla="*/ 18 h 52"/>
                <a:gd name="T26" fmla="*/ 108 w 110"/>
                <a:gd name="T27" fmla="*/ 10 h 52"/>
                <a:gd name="T28" fmla="*/ 110 w 110"/>
                <a:gd name="T29" fmla="*/ 4 h 52"/>
                <a:gd name="T30" fmla="*/ 110 w 110"/>
                <a:gd name="T31" fmla="*/ 4 h 52"/>
                <a:gd name="T32" fmla="*/ 84 w 110"/>
                <a:gd name="T33" fmla="*/ 2 h 52"/>
                <a:gd name="T34" fmla="*/ 70 w 110"/>
                <a:gd name="T35" fmla="*/ 0 h 52"/>
                <a:gd name="T36" fmla="*/ 56 w 110"/>
                <a:gd name="T37" fmla="*/ 2 h 52"/>
                <a:gd name="T38" fmla="*/ 42 w 110"/>
                <a:gd name="T39" fmla="*/ 4 h 52"/>
                <a:gd name="T40" fmla="*/ 28 w 110"/>
                <a:gd name="T41" fmla="*/ 8 h 52"/>
                <a:gd name="T42" fmla="*/ 14 w 110"/>
                <a:gd name="T43" fmla="*/ 14 h 52"/>
                <a:gd name="T44" fmla="*/ 0 w 110"/>
                <a:gd name="T45" fmla="*/ 24 h 52"/>
                <a:gd name="T46" fmla="*/ 0 w 110"/>
                <a:gd name="T47" fmla="*/ 2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52">
                  <a:moveTo>
                    <a:pt x="0" y="24"/>
                  </a:moveTo>
                  <a:lnTo>
                    <a:pt x="0" y="24"/>
                  </a:lnTo>
                  <a:lnTo>
                    <a:pt x="0" y="36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14" y="52"/>
                  </a:lnTo>
                  <a:lnTo>
                    <a:pt x="28" y="52"/>
                  </a:lnTo>
                  <a:lnTo>
                    <a:pt x="42" y="48"/>
                  </a:lnTo>
                  <a:lnTo>
                    <a:pt x="54" y="42"/>
                  </a:lnTo>
                  <a:lnTo>
                    <a:pt x="80" y="28"/>
                  </a:lnTo>
                  <a:lnTo>
                    <a:pt x="94" y="22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8" y="10"/>
                  </a:lnTo>
                  <a:lnTo>
                    <a:pt x="110" y="4"/>
                  </a:lnTo>
                  <a:lnTo>
                    <a:pt x="110" y="4"/>
                  </a:lnTo>
                  <a:lnTo>
                    <a:pt x="84" y="2"/>
                  </a:lnTo>
                  <a:lnTo>
                    <a:pt x="70" y="0"/>
                  </a:lnTo>
                  <a:lnTo>
                    <a:pt x="56" y="2"/>
                  </a:lnTo>
                  <a:lnTo>
                    <a:pt x="42" y="4"/>
                  </a:lnTo>
                  <a:lnTo>
                    <a:pt x="28" y="8"/>
                  </a:lnTo>
                  <a:lnTo>
                    <a:pt x="14" y="14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8" name="Freeform 118"/>
            <p:cNvSpPr>
              <a:spLocks/>
            </p:cNvSpPr>
            <p:nvPr/>
          </p:nvSpPr>
          <p:spPr bwMode="auto">
            <a:xfrm>
              <a:off x="4194" y="3240"/>
              <a:ext cx="44" cy="117"/>
            </a:xfrm>
            <a:custGeom>
              <a:avLst/>
              <a:gdLst>
                <a:gd name="T0" fmla="*/ 0 w 30"/>
                <a:gd name="T1" fmla="*/ 86 h 88"/>
                <a:gd name="T2" fmla="*/ 4 w 30"/>
                <a:gd name="T3" fmla="*/ 88 h 88"/>
                <a:gd name="T4" fmla="*/ 30 w 30"/>
                <a:gd name="T5" fmla="*/ 0 h 88"/>
                <a:gd name="T6" fmla="*/ 24 w 30"/>
                <a:gd name="T7" fmla="*/ 0 h 88"/>
                <a:gd name="T8" fmla="*/ 0 w 30"/>
                <a:gd name="T9" fmla="*/ 8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88">
                  <a:moveTo>
                    <a:pt x="0" y="86"/>
                  </a:moveTo>
                  <a:lnTo>
                    <a:pt x="4" y="88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79" name="Freeform 119"/>
            <p:cNvSpPr>
              <a:spLocks/>
            </p:cNvSpPr>
            <p:nvPr/>
          </p:nvSpPr>
          <p:spPr bwMode="auto">
            <a:xfrm>
              <a:off x="4185" y="3227"/>
              <a:ext cx="15" cy="128"/>
            </a:xfrm>
            <a:custGeom>
              <a:avLst/>
              <a:gdLst>
                <a:gd name="T0" fmla="*/ 4 w 10"/>
                <a:gd name="T1" fmla="*/ 96 h 96"/>
                <a:gd name="T2" fmla="*/ 10 w 10"/>
                <a:gd name="T3" fmla="*/ 96 h 96"/>
                <a:gd name="T4" fmla="*/ 6 w 10"/>
                <a:gd name="T5" fmla="*/ 0 h 96"/>
                <a:gd name="T6" fmla="*/ 0 w 10"/>
                <a:gd name="T7" fmla="*/ 0 h 96"/>
                <a:gd name="T8" fmla="*/ 4 w 10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6">
                  <a:moveTo>
                    <a:pt x="4" y="96"/>
                  </a:moveTo>
                  <a:lnTo>
                    <a:pt x="10" y="96"/>
                  </a:lnTo>
                  <a:lnTo>
                    <a:pt x="6" y="0"/>
                  </a:lnTo>
                  <a:lnTo>
                    <a:pt x="0" y="0"/>
                  </a:lnTo>
                  <a:lnTo>
                    <a:pt x="4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80" name="Freeform 120"/>
            <p:cNvSpPr>
              <a:spLocks/>
            </p:cNvSpPr>
            <p:nvPr/>
          </p:nvSpPr>
          <p:spPr bwMode="auto">
            <a:xfrm>
              <a:off x="4144" y="3246"/>
              <a:ext cx="53" cy="117"/>
            </a:xfrm>
            <a:custGeom>
              <a:avLst/>
              <a:gdLst>
                <a:gd name="T0" fmla="*/ 32 w 36"/>
                <a:gd name="T1" fmla="*/ 88 h 88"/>
                <a:gd name="T2" fmla="*/ 36 w 36"/>
                <a:gd name="T3" fmla="*/ 86 h 88"/>
                <a:gd name="T4" fmla="*/ 4 w 36"/>
                <a:gd name="T5" fmla="*/ 0 h 88"/>
                <a:gd name="T6" fmla="*/ 0 w 36"/>
                <a:gd name="T7" fmla="*/ 2 h 88"/>
                <a:gd name="T8" fmla="*/ 32 w 36"/>
                <a:gd name="T9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88">
                  <a:moveTo>
                    <a:pt x="32" y="88"/>
                  </a:moveTo>
                  <a:lnTo>
                    <a:pt x="36" y="86"/>
                  </a:lnTo>
                  <a:lnTo>
                    <a:pt x="4" y="0"/>
                  </a:lnTo>
                  <a:lnTo>
                    <a:pt x="0" y="2"/>
                  </a:lnTo>
                  <a:lnTo>
                    <a:pt x="32" y="88"/>
                  </a:lnTo>
                  <a:close/>
                </a:path>
              </a:pathLst>
            </a:custGeom>
            <a:solidFill>
              <a:srgbClr val="1C4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81" name="Freeform 121"/>
            <p:cNvSpPr>
              <a:spLocks/>
            </p:cNvSpPr>
            <p:nvPr/>
          </p:nvSpPr>
          <p:spPr bwMode="auto">
            <a:xfrm>
              <a:off x="4126" y="3235"/>
              <a:ext cx="59" cy="122"/>
            </a:xfrm>
            <a:custGeom>
              <a:avLst/>
              <a:gdLst>
                <a:gd name="T0" fmla="*/ 34 w 40"/>
                <a:gd name="T1" fmla="*/ 92 h 92"/>
                <a:gd name="T2" fmla="*/ 40 w 40"/>
                <a:gd name="T3" fmla="*/ 90 h 92"/>
                <a:gd name="T4" fmla="*/ 6 w 40"/>
                <a:gd name="T5" fmla="*/ 0 h 92"/>
                <a:gd name="T6" fmla="*/ 0 w 40"/>
                <a:gd name="T7" fmla="*/ 2 h 92"/>
                <a:gd name="T8" fmla="*/ 34 w 40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92">
                  <a:moveTo>
                    <a:pt x="34" y="92"/>
                  </a:moveTo>
                  <a:lnTo>
                    <a:pt x="40" y="90"/>
                  </a:lnTo>
                  <a:lnTo>
                    <a:pt x="6" y="0"/>
                  </a:lnTo>
                  <a:lnTo>
                    <a:pt x="0" y="2"/>
                  </a:lnTo>
                  <a:lnTo>
                    <a:pt x="34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sp>
          <p:nvSpPr>
            <p:cNvPr id="66682" name="Freeform 122"/>
            <p:cNvSpPr>
              <a:spLocks/>
            </p:cNvSpPr>
            <p:nvPr/>
          </p:nvSpPr>
          <p:spPr bwMode="auto">
            <a:xfrm>
              <a:off x="4144" y="3310"/>
              <a:ext cx="76" cy="135"/>
            </a:xfrm>
            <a:custGeom>
              <a:avLst/>
              <a:gdLst>
                <a:gd name="T0" fmla="*/ 12 w 52"/>
                <a:gd name="T1" fmla="*/ 102 h 102"/>
                <a:gd name="T2" fmla="*/ 46 w 52"/>
                <a:gd name="T3" fmla="*/ 102 h 102"/>
                <a:gd name="T4" fmla="*/ 52 w 52"/>
                <a:gd name="T5" fmla="*/ 0 h 102"/>
                <a:gd name="T6" fmla="*/ 0 w 52"/>
                <a:gd name="T7" fmla="*/ 0 h 102"/>
                <a:gd name="T8" fmla="*/ 12 w 52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02">
                  <a:moveTo>
                    <a:pt x="12" y="102"/>
                  </a:moveTo>
                  <a:lnTo>
                    <a:pt x="46" y="102"/>
                  </a:lnTo>
                  <a:lnTo>
                    <a:pt x="52" y="0"/>
                  </a:lnTo>
                  <a:lnTo>
                    <a:pt x="0" y="0"/>
                  </a:lnTo>
                  <a:lnTo>
                    <a:pt x="12" y="102"/>
                  </a:lnTo>
                  <a:close/>
                </a:path>
              </a:pathLst>
            </a:custGeom>
            <a:solidFill>
              <a:srgbClr val="1321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ru-RU">
                <a:solidFill>
                  <a:srgbClr val="000000"/>
                </a:solidFill>
              </a:endParaRPr>
            </a:p>
          </p:txBody>
        </p:sp>
        <p:pic>
          <p:nvPicPr>
            <p:cNvPr id="66685" name="Picture 125" descr="j019772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9" y="1752"/>
              <a:ext cx="1386" cy="1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1789810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11213"/>
          </a:xfrm>
        </p:spPr>
        <p:txBody>
          <a:bodyPr/>
          <a:lstStyle/>
          <a:p>
            <a:pPr algn="ctr"/>
            <a:r>
              <a:rPr lang="ru-RU" altLang="ru-RU" sz="3200" b="1" i="1">
                <a:solidFill>
                  <a:schemeClr val="bg2"/>
                </a:solidFill>
              </a:rPr>
              <a:t>Февраль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10" y="1196975"/>
            <a:ext cx="8291513" cy="5111750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b="1"/>
              <a:t>1. Оценивание знаний учащихся: теория, психология, практика.</a:t>
            </a:r>
          </a:p>
          <a:p>
            <a:pPr marL="0" indent="0">
              <a:buNone/>
            </a:pPr>
            <a:endParaRPr lang="ru-RU" altLang="ru-RU" sz="2000" b="1"/>
          </a:p>
          <a:p>
            <a:pPr marL="0" indent="0">
              <a:buNone/>
            </a:pPr>
            <a:r>
              <a:rPr lang="ru-RU" altLang="ru-RU" sz="2000" b="1"/>
              <a:t>2. Методическая разработка, предлагаемая учителю: «Система мер, направленных на предупреждение неуспеваемости школьников».</a:t>
            </a:r>
          </a:p>
          <a:p>
            <a:pPr marL="0" indent="0">
              <a:buNone/>
            </a:pPr>
            <a:endParaRPr lang="ru-RU" altLang="ru-RU" sz="2000" b="1"/>
          </a:p>
          <a:p>
            <a:pPr marL="0" indent="0">
              <a:buNone/>
            </a:pPr>
            <a:r>
              <a:rPr lang="ru-RU" altLang="ru-RU" sz="2000" b="1"/>
              <a:t>3. Дискуссия на темы: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 i="1"/>
              <a:t>  Оценка и отметка - одно и то же или нет? 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 i="1"/>
              <a:t>  Причины неэффективности контроля знаний.</a:t>
            </a:r>
          </a:p>
        </p:txBody>
      </p:sp>
      <p:pic>
        <p:nvPicPr>
          <p:cNvPr id="69639" name="Picture 7" descr="j03356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9" y="4508500"/>
            <a:ext cx="29591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8803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847861" y="549276"/>
            <a:ext cx="8374063" cy="792163"/>
          </a:xfrm>
        </p:spPr>
        <p:txBody>
          <a:bodyPr/>
          <a:lstStyle/>
          <a:p>
            <a:pPr algn="ctr"/>
            <a:r>
              <a:rPr lang="ru-RU" altLang="ru-RU" sz="3600" b="1" i="1">
                <a:solidFill>
                  <a:schemeClr val="bg2"/>
                </a:solidFill>
              </a:rPr>
              <a:t>Март</a:t>
            </a:r>
            <a:br>
              <a:rPr lang="ru-RU" altLang="ru-RU" sz="3600" b="1" i="1">
                <a:solidFill>
                  <a:schemeClr val="bg2"/>
                </a:solidFill>
              </a:rPr>
            </a:br>
            <a:endParaRPr lang="ru-RU" altLang="ru-RU" sz="3600" b="1" i="1">
              <a:solidFill>
                <a:schemeClr val="bg2"/>
              </a:solidFill>
            </a:endParaRP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052520"/>
            <a:ext cx="8229600" cy="5400675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ru-RU" altLang="ru-RU" sz="2000"/>
              <a:t>1. Управление процессом развития творческих способностей учеников.</a:t>
            </a:r>
          </a:p>
          <a:p>
            <a:pPr marL="0" indent="0">
              <a:lnSpc>
                <a:spcPct val="90000"/>
              </a:lnSpc>
              <a:buNone/>
            </a:pPr>
            <a:endParaRPr lang="ru-RU" altLang="ru-RU" sz="2000"/>
          </a:p>
          <a:p>
            <a:pPr marL="0" indent="0">
              <a:lnSpc>
                <a:spcPct val="90000"/>
              </a:lnSpc>
              <a:buNone/>
            </a:pPr>
            <a:r>
              <a:rPr lang="ru-RU" altLang="ru-RU" sz="2000"/>
              <a:t>2. Дискуссия: «Создание ситуации совместной, продуктивной и творческой деятельности на уроке».</a:t>
            </a:r>
          </a:p>
          <a:p>
            <a:pPr marL="0" indent="0">
              <a:lnSpc>
                <a:spcPct val="90000"/>
              </a:lnSpc>
              <a:buNone/>
            </a:pPr>
            <a:endParaRPr lang="ru-RU" altLang="ru-RU" sz="2000"/>
          </a:p>
          <a:p>
            <a:pPr marL="0" indent="0">
              <a:lnSpc>
                <a:spcPct val="90000"/>
              </a:lnSpc>
              <a:buNone/>
            </a:pPr>
            <a:r>
              <a:rPr lang="ru-RU" altLang="ru-RU" sz="2000"/>
              <a:t>3. Методическая разработка, предлагаемая учителю: «Как помочь детям научиться сдавать выпускные и вступительные экзамены».</a:t>
            </a:r>
          </a:p>
          <a:p>
            <a:pPr marL="0" indent="0">
              <a:lnSpc>
                <a:spcPct val="90000"/>
              </a:lnSpc>
              <a:buNone/>
            </a:pPr>
            <a:endParaRPr lang="ru-RU" altLang="ru-RU" sz="2000"/>
          </a:p>
          <a:p>
            <a:pPr marL="0" indent="0">
              <a:lnSpc>
                <a:spcPct val="90000"/>
              </a:lnSpc>
              <a:buNone/>
            </a:pPr>
            <a:r>
              <a:rPr lang="ru-RU" altLang="ru-RU" sz="2000"/>
              <a:t>4. Круглый стол «Работа учителей-предметников в выпускных</a:t>
            </a:r>
            <a:br>
              <a:rPr lang="ru-RU" altLang="ru-RU" sz="2000"/>
            </a:br>
            <a:r>
              <a:rPr lang="ru-RU" altLang="ru-RU" sz="2000"/>
              <a:t>классах и опыт подготовки учащихся к выпускным экзаменам».</a:t>
            </a:r>
          </a:p>
        </p:txBody>
      </p:sp>
      <p:pic>
        <p:nvPicPr>
          <p:cNvPr id="72721" name="Picture 17" descr="j01981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237" y="4565650"/>
            <a:ext cx="3168651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67648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811213"/>
          </a:xfrm>
        </p:spPr>
        <p:txBody>
          <a:bodyPr/>
          <a:lstStyle/>
          <a:p>
            <a:pPr algn="ctr"/>
            <a:r>
              <a:rPr lang="ru-RU" altLang="ru-RU" sz="3200" b="1" i="1">
                <a:solidFill>
                  <a:schemeClr val="bg2"/>
                </a:solidFill>
              </a:rPr>
              <a:t>Апрель</a:t>
            </a:r>
            <a:br>
              <a:rPr lang="ru-RU" altLang="ru-RU" sz="3200" b="1" i="1">
                <a:solidFill>
                  <a:schemeClr val="bg2"/>
                </a:solidFill>
              </a:rPr>
            </a:br>
            <a:endParaRPr lang="ru-RU" altLang="ru-RU" sz="3200" b="1" i="1">
              <a:solidFill>
                <a:schemeClr val="bg2"/>
              </a:solidFill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4835" y="1268413"/>
            <a:ext cx="8435975" cy="5256212"/>
          </a:xfrm>
        </p:spPr>
        <p:txBody>
          <a:bodyPr/>
          <a:lstStyle/>
          <a:p>
            <a:pPr marL="0" indent="0">
              <a:buNone/>
            </a:pPr>
            <a:r>
              <a:rPr lang="ru-RU" altLang="ru-RU" sz="2000" b="1"/>
              <a:t>1. Круглый стол «Управленческие умения учителя и пути их дальнейшего развития».</a:t>
            </a:r>
          </a:p>
          <a:p>
            <a:pPr marL="0" indent="0">
              <a:buNone/>
            </a:pPr>
            <a:endParaRPr lang="ru-RU" altLang="ru-RU" sz="2000"/>
          </a:p>
          <a:p>
            <a:pPr marL="0" indent="0">
              <a:buNone/>
            </a:pPr>
            <a:r>
              <a:rPr lang="ru-RU" altLang="ru-RU" sz="2000" b="1"/>
              <a:t>2. Микроисследования: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/>
              <a:t>  </a:t>
            </a:r>
            <a:r>
              <a:rPr lang="ru-RU" altLang="ru-RU" sz="2000" i="1"/>
              <a:t>организация работы с молодыми педагогами в образовательном учреждении;	</a:t>
            </a:r>
          </a:p>
          <a:p>
            <a:pPr marL="0" indent="0">
              <a:buBlip>
                <a:blip r:embed="rId2"/>
              </a:buBlip>
            </a:pPr>
            <a:r>
              <a:rPr lang="ru-RU" altLang="ru-RU" sz="2000" i="1"/>
              <a:t>  уровень профессионализма молодого учителя (путем заполнения карты учительских достоинств).</a:t>
            </a:r>
          </a:p>
        </p:txBody>
      </p:sp>
      <p:pic>
        <p:nvPicPr>
          <p:cNvPr id="74759" name="Picture 7" descr="j03008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83" y="4221163"/>
            <a:ext cx="2749551" cy="23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5008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sz="3200" i="1" dirty="0">
                <a:solidFill>
                  <a:schemeClr val="bg2"/>
                </a:solidFill>
              </a:rPr>
              <a:t>Тема второго года обучения</a:t>
            </a:r>
            <a:r>
              <a:rPr lang="ru-RU" altLang="ru-RU" sz="4000" dirty="0"/>
              <a:t> </a:t>
            </a:r>
            <a:br>
              <a:rPr lang="ru-RU" altLang="ru-RU" sz="4000" dirty="0"/>
            </a:br>
            <a:endParaRPr lang="ru-RU" altLang="ru-RU" sz="4000" dirty="0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Wingdings" panose="05000000000000000000" pitchFamily="2" charset="2"/>
              <a:buNone/>
            </a:pPr>
            <a:r>
              <a:rPr lang="ru-RU" altLang="ru-RU" sz="4000" b="1" i="1" dirty="0">
                <a:solidFill>
                  <a:schemeClr val="bg2"/>
                </a:solidFill>
              </a:rPr>
              <a:t>«Самостоятельность </a:t>
            </a:r>
          </a:p>
          <a:p>
            <a:pPr algn="ctr">
              <a:buFont typeface="Wingdings" panose="05000000000000000000" pitchFamily="2" charset="2"/>
              <a:buNone/>
            </a:pPr>
            <a:r>
              <a:rPr lang="ru-RU" altLang="ru-RU" sz="4000" b="1" i="1" dirty="0">
                <a:solidFill>
                  <a:schemeClr val="bg2"/>
                </a:solidFill>
              </a:rPr>
              <a:t>и творческий поиск»</a:t>
            </a:r>
          </a:p>
        </p:txBody>
      </p:sp>
      <p:pic>
        <p:nvPicPr>
          <p:cNvPr id="84999" name="Picture 7" descr="j03342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146" y="3535378"/>
            <a:ext cx="3471863" cy="332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3898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Рисунок 4" descr="лист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1" y="785821"/>
            <a:ext cx="7500939" cy="578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Прямоугольник 1"/>
          <p:cNvSpPr>
            <a:spLocks noChangeArrowheads="1"/>
          </p:cNvSpPr>
          <p:nvPr/>
        </p:nvSpPr>
        <p:spPr bwMode="auto">
          <a:xfrm>
            <a:off x="3309939" y="142879"/>
            <a:ext cx="610910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200" b="1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«Портфолио молодого учителя»</a:t>
            </a:r>
          </a:p>
        </p:txBody>
      </p:sp>
      <p:sp>
        <p:nvSpPr>
          <p:cNvPr id="7172" name="Прямоугольник 3"/>
          <p:cNvSpPr>
            <a:spLocks noChangeArrowheads="1"/>
          </p:cNvSpPr>
          <p:nvPr/>
        </p:nvSpPr>
        <p:spPr bwMode="auto">
          <a:xfrm>
            <a:off x="4167189" y="1214445"/>
            <a:ext cx="4500563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Общие сведения об учителе;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Диагностика успешности;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Нормативные документы;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Открытые уроки;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Доклады, публикации, творческие наработки;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Памятки начинающему учителю;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учащихся;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Дидактические материалы.</a:t>
            </a:r>
          </a:p>
        </p:txBody>
      </p:sp>
    </p:spTree>
    <p:extLst>
      <p:ext uri="{BB962C8B-B14F-4D97-AF65-F5344CB8AC3E}">
        <p14:creationId xmlns:p14="http://schemas.microsoft.com/office/powerpoint/2010/main" val="2182314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/>
          <p:cNvGrpSpPr/>
          <p:nvPr/>
        </p:nvGrpSpPr>
        <p:grpSpPr>
          <a:xfrm rot="20761858">
            <a:off x="1993075" y="4214818"/>
            <a:ext cx="1428760" cy="2286016"/>
            <a:chOff x="2000232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6" name="Рисунок 5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670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000232" y="2928934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второй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10" y="0"/>
            <a:ext cx="8715375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На каждую третью среду месяца запланирован определенный вид деятельности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024191" y="1785938"/>
            <a:ext cx="1928812" cy="1185862"/>
          </a:xfrm>
        </p:spPr>
        <p:txBody>
          <a:bodyPr rtlCol="0">
            <a:noAutofit/>
          </a:bodyPr>
          <a:lstStyle/>
          <a:p>
            <a:pPr marL="0" indent="0" fontAlgn="auto">
              <a:spcAft>
                <a:spcPts val="0"/>
              </a:spcAft>
              <a:buNone/>
              <a:defRPr/>
            </a:pPr>
            <a:r>
              <a:rPr lang="ru-RU" sz="1800" b="1" i="1" dirty="0"/>
              <a:t>Семинар-практикум</a:t>
            </a:r>
            <a:r>
              <a:rPr lang="ru-RU" sz="1800" dirty="0"/>
              <a:t> «Введение и оформление школьной документации»</a:t>
            </a:r>
          </a:p>
          <a:p>
            <a:pPr fontAlgn="auto">
              <a:spcAft>
                <a:spcPts val="0"/>
              </a:spcAft>
              <a:buNone/>
              <a:defRPr/>
            </a:pPr>
            <a:endParaRPr lang="ru-RU" sz="1800" dirty="0"/>
          </a:p>
        </p:txBody>
      </p:sp>
      <p:grpSp>
        <p:nvGrpSpPr>
          <p:cNvPr id="16" name="Группа 18"/>
          <p:cNvGrpSpPr/>
          <p:nvPr/>
        </p:nvGrpSpPr>
        <p:grpSpPr>
          <a:xfrm>
            <a:off x="1666844" y="1714488"/>
            <a:ext cx="1428760" cy="2286016"/>
            <a:chOff x="428596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4" name="Рисунок 3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34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8596" y="2928934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первый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3452815" y="4746632"/>
            <a:ext cx="19288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Обучающий тренинг </a:t>
            </a:r>
            <a:r>
              <a:rPr lang="ru-RU" altLang="ru-RU" dirty="0">
                <a:solidFill>
                  <a:prstClr val="black"/>
                </a:solidFill>
              </a:rPr>
              <a:t>«Требования к современному уроку»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prstClr val="black"/>
              </a:solidFill>
            </a:endParaRPr>
          </a:p>
        </p:txBody>
      </p:sp>
      <p:grpSp>
        <p:nvGrpSpPr>
          <p:cNvPr id="17" name="Группа 15"/>
          <p:cNvGrpSpPr/>
          <p:nvPr/>
        </p:nvGrpSpPr>
        <p:grpSpPr>
          <a:xfrm>
            <a:off x="4881555" y="1357298"/>
            <a:ext cx="1428760" cy="2286016"/>
            <a:chOff x="3428992" y="1714488"/>
            <a:chExt cx="1428760" cy="228601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9" name="Рисунок 8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186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28992" y="2928934"/>
              <a:ext cx="142876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третий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8" name="Группа 16"/>
          <p:cNvGrpSpPr/>
          <p:nvPr/>
        </p:nvGrpSpPr>
        <p:grpSpPr>
          <a:xfrm>
            <a:off x="5310183" y="3500438"/>
            <a:ext cx="1428760" cy="2286016"/>
            <a:chOff x="4929190" y="1714488"/>
            <a:chExt cx="1428760" cy="2286016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pic>
          <p:nvPicPr>
            <p:cNvPr id="11" name="Рисунок 10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0062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929190" y="2928934"/>
              <a:ext cx="1428760" cy="8309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sz="16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четвертый</a:t>
              </a:r>
            </a:p>
            <a:p>
              <a:pPr algn="ctr">
                <a:defRPr/>
              </a:pPr>
              <a:endParaRPr lang="ru-RU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9" name="Группа 17"/>
          <p:cNvGrpSpPr/>
          <p:nvPr/>
        </p:nvGrpSpPr>
        <p:grpSpPr>
          <a:xfrm rot="986899">
            <a:off x="9637929" y="1227966"/>
            <a:ext cx="1428760" cy="2286016"/>
            <a:chOff x="6320263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2" name="Рисунок 11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38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320263" y="2984549"/>
              <a:ext cx="1428760" cy="64633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пятый</a:t>
              </a: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8442" name="TextBox 19"/>
          <p:cNvSpPr txBox="1">
            <a:spLocks noChangeArrowheads="1"/>
          </p:cNvSpPr>
          <p:nvPr/>
        </p:nvSpPr>
        <p:spPr bwMode="auto">
          <a:xfrm>
            <a:off x="6381752" y="1500188"/>
            <a:ext cx="328612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Научно-практическая конференция </a:t>
            </a:r>
            <a:r>
              <a:rPr lang="ru-RU" altLang="ru-RU" dirty="0">
                <a:solidFill>
                  <a:prstClr val="black"/>
                </a:solidFill>
              </a:rPr>
              <a:t>«Использование элементов инновационных технологий в учебно-воспитательном процессе»</a:t>
            </a:r>
          </a:p>
        </p:txBody>
      </p:sp>
      <p:sp>
        <p:nvSpPr>
          <p:cNvPr id="18443" name="TextBox 20"/>
          <p:cNvSpPr txBox="1">
            <a:spLocks noChangeArrowheads="1"/>
          </p:cNvSpPr>
          <p:nvPr/>
        </p:nvSpPr>
        <p:spPr bwMode="auto">
          <a:xfrm>
            <a:off x="5953126" y="5636347"/>
            <a:ext cx="207168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Коллективное творческое дело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prstClr val="black"/>
              </a:solidFill>
            </a:endParaRPr>
          </a:p>
        </p:txBody>
      </p:sp>
      <p:sp>
        <p:nvSpPr>
          <p:cNvPr id="18444" name="TextBox 21"/>
          <p:cNvSpPr txBox="1">
            <a:spLocks noChangeArrowheads="1"/>
          </p:cNvSpPr>
          <p:nvPr/>
        </p:nvSpPr>
        <p:spPr bwMode="auto">
          <a:xfrm>
            <a:off x="8159336" y="3038475"/>
            <a:ext cx="221456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>
                <a:solidFill>
                  <a:prstClr val="black"/>
                </a:solidFill>
              </a:rPr>
              <a:t>Коррекционно-развивающее занятие</a:t>
            </a:r>
          </a:p>
        </p:txBody>
      </p:sp>
      <p:grpSp>
        <p:nvGrpSpPr>
          <p:cNvPr id="24" name="Группа 17"/>
          <p:cNvGrpSpPr/>
          <p:nvPr/>
        </p:nvGrpSpPr>
        <p:grpSpPr>
          <a:xfrm rot="986899">
            <a:off x="8433334" y="4032233"/>
            <a:ext cx="1428760" cy="2286016"/>
            <a:chOff x="6320263" y="1714488"/>
            <a:chExt cx="1428760" cy="228601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5" name="Рисунок 24" descr="ккалендарь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9388" y="1714488"/>
              <a:ext cx="1255532" cy="2286016"/>
            </a:xfrm>
            <a:prstGeom prst="foldedCorner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320263" y="2846050"/>
              <a:ext cx="1428760" cy="92333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ru-RU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День </a:t>
              </a:r>
              <a:r>
                <a:rPr lang="ru-RU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шестой</a:t>
              </a: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>
                <a:defRPr/>
              </a:pPr>
              <a:endParaRPr lang="ru-RU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TextBox 21"/>
          <p:cNvSpPr txBox="1">
            <a:spLocks noChangeArrowheads="1"/>
          </p:cNvSpPr>
          <p:nvPr/>
        </p:nvSpPr>
        <p:spPr bwMode="auto">
          <a:xfrm>
            <a:off x="9667877" y="5182571"/>
            <a:ext cx="221456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i="1" dirty="0" smtClean="0">
                <a:solidFill>
                  <a:prstClr val="black"/>
                </a:solidFill>
              </a:rPr>
              <a:t>Методический тренинг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i="1" dirty="0" smtClean="0">
                <a:solidFill>
                  <a:prstClr val="black"/>
                </a:solidFill>
              </a:rPr>
              <a:t>Игра- соревнование « К вершинам мастерства»</a:t>
            </a:r>
            <a:endParaRPr lang="ru-RU" altLang="ru-RU" i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192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5" y="14"/>
            <a:ext cx="12302836" cy="682474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1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AutoShape 2" descr="https://thesaleshunter.com/wp-content/uploads/2015/10/closing-deals-faster.jp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082534" y="160351"/>
            <a:ext cx="10195065" cy="6488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ctr" fontAlgn="base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нетрадиционных заседаниях </a:t>
            </a:r>
            <a:r>
              <a:rPr lang="ru-RU" sz="2800" b="1" i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 </a:t>
            </a:r>
            <a:r>
              <a:rPr lang="ru-RU" sz="28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гимназии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игра-соревнование  </a:t>
            </a:r>
          </a:p>
          <a:p>
            <a:pPr lvl="0" algn="ctr" fontAlgn="base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</a:pP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 ВЕРШИНАМ МАСТЕРСТВА»</a:t>
            </a:r>
          </a:p>
          <a:p>
            <a:pPr marL="457200" lvl="0" indent="-457200" algn="ctr" fontAlgn="base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Выступление на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</a:t>
            </a:r>
          </a:p>
          <a:p>
            <a:pPr lvl="0" algn="ctr" fontAlgn="base">
              <a:lnSpc>
                <a:spcPct val="107000"/>
              </a:lnSpc>
              <a:spcBef>
                <a:spcPct val="20000"/>
              </a:spcBef>
              <a:spcAft>
                <a:spcPts val="800"/>
              </a:spcAft>
            </a:pP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обязательно обобщение, составление рекомендаций для каждого педагога в папку по самообразованию</a:t>
            </a:r>
          </a:p>
          <a:p>
            <a:pPr marL="457200" lvl="0" indent="-457200"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работе городской школы молодых педагогов </a:t>
            </a:r>
            <a:endParaRPr lang="ru-RU" sz="2800" b="1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заседания, </a:t>
            </a:r>
            <a:r>
              <a:rPr lang="ru-RU" sz="2800" b="1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взаимопосещение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уроков)</a:t>
            </a:r>
          </a:p>
          <a:p>
            <a:pPr marL="457200" lvl="0" indent="-457200"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Участие в городском конкурсе презентаций к </a:t>
            </a: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урокам</a:t>
            </a:r>
          </a:p>
          <a:p>
            <a:pPr marL="457200" lvl="0" indent="-457200" algn="ctr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ru-RU" sz="28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 </a:t>
            </a:r>
            <a:r>
              <a:rPr lang="ru-RU" sz="28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«Трясогузка»</a:t>
            </a:r>
          </a:p>
          <a:p>
            <a:pPr algn="ctr">
              <a:defRPr/>
            </a:pPr>
            <a:r>
              <a:rPr lang="ru-RU" altLang="ru-RU" sz="4000" kern="0" dirty="0">
                <a:solidFill>
                  <a:srgbClr val="000000"/>
                </a:solidFill>
                <a:latin typeface="Arial"/>
              </a:rPr>
              <a:t/>
            </a:r>
            <a:br>
              <a:rPr lang="ru-RU" altLang="ru-RU" sz="4000" kern="0" dirty="0">
                <a:solidFill>
                  <a:srgbClr val="000000"/>
                </a:solidFill>
                <a:latin typeface="Arial"/>
              </a:rPr>
            </a:br>
            <a:endParaRPr lang="ru-RU" kern="0" dirty="0">
              <a:solidFill>
                <a:sysClr val="windowText" lastClr="000000"/>
              </a:solidFill>
            </a:endParaRPr>
          </a:p>
        </p:txBody>
      </p:sp>
      <p:pic>
        <p:nvPicPr>
          <p:cNvPr id="10" name="Picture 7" descr="j033425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331" y="4829953"/>
            <a:ext cx="1900260" cy="18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98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719403" y="548680"/>
            <a:ext cx="10341684" cy="1054250"/>
          </a:xfrm>
        </p:spPr>
        <p:txBody>
          <a:bodyPr/>
          <a:lstStyle/>
          <a:p>
            <a:r>
              <a:rPr lang="ru-RU" dirty="0" smtClean="0"/>
              <a:t>Подведение итогов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669971" y="2850367"/>
            <a:ext cx="756218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ru-RU" sz="6000" b="1" cap="all" dirty="0" smtClean="0">
                <a:ln w="0"/>
                <a:gradFill flip="none">
                  <a:gsLst>
                    <a:gs pos="0">
                      <a:srgbClr val="31B6F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31B6F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31B6FD">
                        <a:shade val="65000"/>
                        <a:satMod val="130000"/>
                      </a:srgbClr>
                    </a:gs>
                    <a:gs pos="92000">
                      <a:srgbClr val="31B6FD">
                        <a:shade val="50000"/>
                        <a:satMod val="120000"/>
                      </a:srgbClr>
                    </a:gs>
                    <a:gs pos="100000">
                      <a:srgbClr val="31B6F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Любая победа вдохновляет</a:t>
            </a:r>
            <a:endParaRPr lang="ru-RU" sz="6000" b="1" cap="all" dirty="0">
              <a:ln w="0"/>
              <a:gradFill flip="none">
                <a:gsLst>
                  <a:gs pos="0">
                    <a:srgbClr val="31B6FD">
                      <a:tint val="75000"/>
                      <a:shade val="75000"/>
                      <a:satMod val="170000"/>
                    </a:srgbClr>
                  </a:gs>
                  <a:gs pos="49000">
                    <a:srgbClr val="31B6FD">
                      <a:tint val="88000"/>
                      <a:shade val="65000"/>
                      <a:satMod val="172000"/>
                    </a:srgbClr>
                  </a:gs>
                  <a:gs pos="50000">
                    <a:srgbClr val="31B6FD">
                      <a:shade val="65000"/>
                      <a:satMod val="130000"/>
                    </a:srgbClr>
                  </a:gs>
                  <a:gs pos="92000">
                    <a:srgbClr val="31B6FD">
                      <a:shade val="50000"/>
                      <a:satMod val="120000"/>
                    </a:srgbClr>
                  </a:gs>
                  <a:gs pos="100000">
                    <a:srgbClr val="31B6FD">
                      <a:shade val="48000"/>
                      <a:satMod val="120000"/>
                    </a:srgb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" y="1416903"/>
            <a:ext cx="1219200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400" b="1" dirty="0" smtClean="0">
                <a:ln w="11430"/>
                <a:solidFill>
                  <a:prstClr val="black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Monotype Corsiva" panose="03010101010201010101" pitchFamily="66" charset="0"/>
              </a:rPr>
              <a:t>Рассматриваем нашу ситуацию как экспериментальную, нарабатываем опыт и методики.</a:t>
            </a:r>
            <a:endParaRPr lang="ru-RU" sz="2400" b="1" dirty="0">
              <a:ln w="11430"/>
              <a:solidFill>
                <a:prstClr val="black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Monotype Corsiva" panose="03010101010201010101" pitchFamily="66" charset="0"/>
            </a:endParaRPr>
          </a:p>
        </p:txBody>
      </p:sp>
      <p:pic>
        <p:nvPicPr>
          <p:cNvPr id="8194" name="Picture 2" descr="https://pp.userapi.com/c851524/v851524154/1b782/XQhXvLxl81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3" t="4080" r="24271" b="15437"/>
          <a:stretch/>
        </p:blipFill>
        <p:spPr bwMode="auto">
          <a:xfrm>
            <a:off x="152401" y="2173957"/>
            <a:ext cx="4865914" cy="45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5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1738313" y="1285876"/>
            <a:ext cx="9816379" cy="488216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304800" dist="114300" dir="1980000" sx="102000" sy="102000" algn="tl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1581151" y="214313"/>
            <a:ext cx="8229600" cy="1143000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>
              <a:spcBef>
                <a:spcPct val="0"/>
              </a:spcBef>
              <a:defRPr/>
            </a:pPr>
            <a:endParaRPr lang="ru-RU" sz="3200" dirty="0">
              <a:solidFill>
                <a:srgbClr val="4F81B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952625" y="214313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  гимназии сложилась система работы с молодыми педагогическими кадрами</a:t>
            </a:r>
          </a:p>
        </p:txBody>
      </p:sp>
      <p:sp>
        <p:nvSpPr>
          <p:cNvPr id="10" name="Содержимое 9"/>
          <p:cNvSpPr>
            <a:spLocks noGrp="1"/>
          </p:cNvSpPr>
          <p:nvPr>
            <p:ph idx="1"/>
          </p:nvPr>
        </p:nvSpPr>
        <p:spPr>
          <a:xfrm>
            <a:off x="1392486" y="6341147"/>
            <a:ext cx="8286751" cy="428625"/>
          </a:xfrm>
          <a:ln>
            <a:solidFill>
              <a:srgbClr val="006600"/>
            </a:solidFill>
          </a:ln>
        </p:spPr>
        <p:txBody>
          <a:bodyPr rtlCol="0">
            <a:normAutofit fontScale="77500" lnSpcReduction="20000"/>
          </a:bodyPr>
          <a:lstStyle/>
          <a:p>
            <a:pPr marL="0" indent="0" algn="ctr" fontAlgn="auto">
              <a:spcAft>
                <a:spcPts val="0"/>
              </a:spcAft>
              <a:buNone/>
              <a:defRPr/>
            </a:pPr>
            <a:r>
              <a:rPr lang="ru-RU" b="1" dirty="0" smtClean="0"/>
              <a:t>Появление молодежи в гимназии – позитивное явление</a:t>
            </a:r>
            <a:endParaRPr lang="ru-RU" b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47" y="1327399"/>
            <a:ext cx="3087884" cy="23159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4683" y="3643327"/>
            <a:ext cx="3066132" cy="229959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4251"/>
            <a:ext cx="3435000" cy="25762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0532" y="1350959"/>
            <a:ext cx="2969696" cy="22272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243" y="2704913"/>
            <a:ext cx="2820708" cy="21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43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33254"/>
            <a:ext cx="12192000" cy="6824749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sp>
        <p:nvSpPr>
          <p:cNvPr id="5" name="AutoShape 2" descr="https://thesaleshunter.com/wp-content/uploads/2015/10/closing-deals-faster.jpg"/>
          <p:cNvSpPr>
            <a:spLocks noChangeAspect="1" noChangeArrowheads="1"/>
          </p:cNvSpPr>
          <p:nvPr/>
        </p:nvSpPr>
        <p:spPr bwMode="auto">
          <a:xfrm>
            <a:off x="207433" y="-144463"/>
            <a:ext cx="4064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solidFill>
                <a:prstClr val="black"/>
              </a:solidFill>
            </a:endParaRPr>
          </a:p>
        </p:txBody>
      </p:sp>
      <p:pic>
        <p:nvPicPr>
          <p:cNvPr id="8196" name="Picture 4" descr="https://im0-tub-ua.yandex.net/i?id=d846e0ffb86e56da5114215164909247-l&amp;n=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211" y="1045029"/>
            <a:ext cx="7528255" cy="43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98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3"/>
            <a:ext cx="12192000" cy="6766621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69819" y="45689"/>
            <a:ext cx="1045424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4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Большинству учителей потребуется:</a:t>
            </a:r>
            <a:r>
              <a:rPr kumimoji="0" lang="ru-RU" altLang="ru-RU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520041" y="1453080"/>
            <a:ext cx="8265227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Blip>
                <a:blip r:embed="rId3"/>
              </a:buBlip>
              <a:tabLst/>
              <a:defRPr/>
            </a:pPr>
            <a:r>
              <a:rPr kumimoji="0" lang="ru-RU" altLang="ru-RU" sz="3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</a:rPr>
              <a:t>методическая;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Blip>
                <a:blip r:embed="rId3"/>
              </a:buBlip>
              <a:tabLst/>
              <a:defRPr/>
            </a:pPr>
            <a:r>
              <a:rPr kumimoji="0" lang="ru-RU" altLang="ru-RU" sz="3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</a:rPr>
              <a:t>психолого-педагогическая;</a:t>
            </a:r>
          </a:p>
          <a:p>
            <a:pPr marL="342900" marR="0" lvl="0" indent="-342900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Tx/>
              <a:buBlip>
                <a:blip r:embed="rId3"/>
              </a:buBlip>
              <a:tabLst/>
              <a:defRPr/>
            </a:pPr>
            <a:r>
              <a:rPr kumimoji="0" lang="ru-RU" altLang="ru-RU" sz="36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7D"/>
                </a:solidFill>
                <a:effectLst/>
                <a:uLnTx/>
                <a:uFillTx/>
                <a:latin typeface="Arial"/>
              </a:rPr>
              <a:t>управленческая информация</a:t>
            </a:r>
            <a:endParaRPr kumimoji="0" lang="ru-RU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8081863" y="667601"/>
            <a:ext cx="1511300" cy="2232025"/>
            <a:chOff x="3424" y="2659"/>
            <a:chExt cx="1102" cy="1406"/>
          </a:xfrm>
        </p:grpSpPr>
        <p:sp>
          <p:nvSpPr>
            <p:cNvPr id="6" name="AutoShape 32"/>
            <p:cNvSpPr>
              <a:spLocks noChangeAspect="1" noChangeArrowheads="1" noTextEdit="1"/>
            </p:cNvSpPr>
            <p:nvPr/>
          </p:nvSpPr>
          <p:spPr bwMode="auto">
            <a:xfrm>
              <a:off x="3424" y="2659"/>
              <a:ext cx="1102" cy="1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7" name="Freeform 34"/>
            <p:cNvSpPr>
              <a:spLocks/>
            </p:cNvSpPr>
            <p:nvPr/>
          </p:nvSpPr>
          <p:spPr bwMode="auto">
            <a:xfrm>
              <a:off x="3682" y="2659"/>
              <a:ext cx="844" cy="601"/>
            </a:xfrm>
            <a:custGeom>
              <a:avLst/>
              <a:gdLst>
                <a:gd name="T0" fmla="*/ 465 w 844"/>
                <a:gd name="T1" fmla="*/ 3 h 1201"/>
                <a:gd name="T2" fmla="*/ 547 w 844"/>
                <a:gd name="T3" fmla="*/ 27 h 1201"/>
                <a:gd name="T4" fmla="*/ 623 w 844"/>
                <a:gd name="T5" fmla="*/ 72 h 1201"/>
                <a:gd name="T6" fmla="*/ 690 w 844"/>
                <a:gd name="T7" fmla="*/ 136 h 1201"/>
                <a:gd name="T8" fmla="*/ 747 w 844"/>
                <a:gd name="T9" fmla="*/ 218 h 1201"/>
                <a:gd name="T10" fmla="*/ 793 w 844"/>
                <a:gd name="T11" fmla="*/ 314 h 1201"/>
                <a:gd name="T12" fmla="*/ 825 w 844"/>
                <a:gd name="T13" fmla="*/ 421 h 1201"/>
                <a:gd name="T14" fmla="*/ 842 w 844"/>
                <a:gd name="T15" fmla="*/ 538 h 1201"/>
                <a:gd name="T16" fmla="*/ 842 w 844"/>
                <a:gd name="T17" fmla="*/ 661 h 1201"/>
                <a:gd name="T18" fmla="*/ 825 w 844"/>
                <a:gd name="T19" fmla="*/ 779 h 1201"/>
                <a:gd name="T20" fmla="*/ 793 w 844"/>
                <a:gd name="T21" fmla="*/ 886 h 1201"/>
                <a:gd name="T22" fmla="*/ 747 w 844"/>
                <a:gd name="T23" fmla="*/ 982 h 1201"/>
                <a:gd name="T24" fmla="*/ 690 w 844"/>
                <a:gd name="T25" fmla="*/ 1064 h 1201"/>
                <a:gd name="T26" fmla="*/ 623 w 844"/>
                <a:gd name="T27" fmla="*/ 1128 h 1201"/>
                <a:gd name="T28" fmla="*/ 547 w 844"/>
                <a:gd name="T29" fmla="*/ 1174 h 1201"/>
                <a:gd name="T30" fmla="*/ 465 w 844"/>
                <a:gd name="T31" fmla="*/ 1198 h 1201"/>
                <a:gd name="T32" fmla="*/ 379 w 844"/>
                <a:gd name="T33" fmla="*/ 1198 h 1201"/>
                <a:gd name="T34" fmla="*/ 296 w 844"/>
                <a:gd name="T35" fmla="*/ 1174 h 1201"/>
                <a:gd name="T36" fmla="*/ 220 w 844"/>
                <a:gd name="T37" fmla="*/ 1128 h 1201"/>
                <a:gd name="T38" fmla="*/ 153 w 844"/>
                <a:gd name="T39" fmla="*/ 1064 h 1201"/>
                <a:gd name="T40" fmla="*/ 96 w 844"/>
                <a:gd name="T41" fmla="*/ 982 h 1201"/>
                <a:gd name="T42" fmla="*/ 50 w 844"/>
                <a:gd name="T43" fmla="*/ 886 h 1201"/>
                <a:gd name="T44" fmla="*/ 19 w 844"/>
                <a:gd name="T45" fmla="*/ 779 h 1201"/>
                <a:gd name="T46" fmla="*/ 2 w 844"/>
                <a:gd name="T47" fmla="*/ 661 h 1201"/>
                <a:gd name="T48" fmla="*/ 2 w 844"/>
                <a:gd name="T49" fmla="*/ 538 h 1201"/>
                <a:gd name="T50" fmla="*/ 19 w 844"/>
                <a:gd name="T51" fmla="*/ 421 h 1201"/>
                <a:gd name="T52" fmla="*/ 50 w 844"/>
                <a:gd name="T53" fmla="*/ 314 h 1201"/>
                <a:gd name="T54" fmla="*/ 96 w 844"/>
                <a:gd name="T55" fmla="*/ 218 h 1201"/>
                <a:gd name="T56" fmla="*/ 153 w 844"/>
                <a:gd name="T57" fmla="*/ 136 h 1201"/>
                <a:gd name="T58" fmla="*/ 220 w 844"/>
                <a:gd name="T59" fmla="*/ 72 h 1201"/>
                <a:gd name="T60" fmla="*/ 296 w 844"/>
                <a:gd name="T61" fmla="*/ 27 h 1201"/>
                <a:gd name="T62" fmla="*/ 379 w 844"/>
                <a:gd name="T63" fmla="*/ 3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4" h="1201">
                  <a:moveTo>
                    <a:pt x="422" y="0"/>
                  </a:moveTo>
                  <a:lnTo>
                    <a:pt x="465" y="3"/>
                  </a:lnTo>
                  <a:lnTo>
                    <a:pt x="507" y="11"/>
                  </a:lnTo>
                  <a:lnTo>
                    <a:pt x="547" y="27"/>
                  </a:lnTo>
                  <a:lnTo>
                    <a:pt x="586" y="47"/>
                  </a:lnTo>
                  <a:lnTo>
                    <a:pt x="623" y="72"/>
                  </a:lnTo>
                  <a:lnTo>
                    <a:pt x="658" y="102"/>
                  </a:lnTo>
                  <a:lnTo>
                    <a:pt x="690" y="136"/>
                  </a:lnTo>
                  <a:lnTo>
                    <a:pt x="720" y="175"/>
                  </a:lnTo>
                  <a:lnTo>
                    <a:pt x="747" y="218"/>
                  </a:lnTo>
                  <a:lnTo>
                    <a:pt x="771" y="263"/>
                  </a:lnTo>
                  <a:lnTo>
                    <a:pt x="793" y="314"/>
                  </a:lnTo>
                  <a:lnTo>
                    <a:pt x="811" y="367"/>
                  </a:lnTo>
                  <a:lnTo>
                    <a:pt x="825" y="421"/>
                  </a:lnTo>
                  <a:lnTo>
                    <a:pt x="835" y="478"/>
                  </a:lnTo>
                  <a:lnTo>
                    <a:pt x="842" y="538"/>
                  </a:lnTo>
                  <a:lnTo>
                    <a:pt x="844" y="600"/>
                  </a:lnTo>
                  <a:lnTo>
                    <a:pt x="842" y="661"/>
                  </a:lnTo>
                  <a:lnTo>
                    <a:pt x="835" y="722"/>
                  </a:lnTo>
                  <a:lnTo>
                    <a:pt x="825" y="779"/>
                  </a:lnTo>
                  <a:lnTo>
                    <a:pt x="811" y="833"/>
                  </a:lnTo>
                  <a:lnTo>
                    <a:pt x="793" y="886"/>
                  </a:lnTo>
                  <a:lnTo>
                    <a:pt x="771" y="936"/>
                  </a:lnTo>
                  <a:lnTo>
                    <a:pt x="747" y="982"/>
                  </a:lnTo>
                  <a:lnTo>
                    <a:pt x="720" y="1025"/>
                  </a:lnTo>
                  <a:lnTo>
                    <a:pt x="690" y="1064"/>
                  </a:lnTo>
                  <a:lnTo>
                    <a:pt x="658" y="1098"/>
                  </a:lnTo>
                  <a:lnTo>
                    <a:pt x="623" y="1128"/>
                  </a:lnTo>
                  <a:lnTo>
                    <a:pt x="586" y="1154"/>
                  </a:lnTo>
                  <a:lnTo>
                    <a:pt x="547" y="1174"/>
                  </a:lnTo>
                  <a:lnTo>
                    <a:pt x="507" y="1188"/>
                  </a:lnTo>
                  <a:lnTo>
                    <a:pt x="465" y="1198"/>
                  </a:lnTo>
                  <a:lnTo>
                    <a:pt x="422" y="1201"/>
                  </a:lnTo>
                  <a:lnTo>
                    <a:pt x="379" y="1198"/>
                  </a:lnTo>
                  <a:lnTo>
                    <a:pt x="336" y="1188"/>
                  </a:lnTo>
                  <a:lnTo>
                    <a:pt x="296" y="1174"/>
                  </a:lnTo>
                  <a:lnTo>
                    <a:pt x="258" y="1154"/>
                  </a:lnTo>
                  <a:lnTo>
                    <a:pt x="220" y="1128"/>
                  </a:lnTo>
                  <a:lnTo>
                    <a:pt x="185" y="1098"/>
                  </a:lnTo>
                  <a:lnTo>
                    <a:pt x="153" y="1064"/>
                  </a:lnTo>
                  <a:lnTo>
                    <a:pt x="124" y="1025"/>
                  </a:lnTo>
                  <a:lnTo>
                    <a:pt x="96" y="982"/>
                  </a:lnTo>
                  <a:lnTo>
                    <a:pt x="71" y="936"/>
                  </a:lnTo>
                  <a:lnTo>
                    <a:pt x="50" y="886"/>
                  </a:lnTo>
                  <a:lnTo>
                    <a:pt x="33" y="833"/>
                  </a:lnTo>
                  <a:lnTo>
                    <a:pt x="19" y="779"/>
                  </a:lnTo>
                  <a:lnTo>
                    <a:pt x="8" y="722"/>
                  </a:lnTo>
                  <a:lnTo>
                    <a:pt x="2" y="661"/>
                  </a:lnTo>
                  <a:lnTo>
                    <a:pt x="0" y="600"/>
                  </a:lnTo>
                  <a:lnTo>
                    <a:pt x="2" y="538"/>
                  </a:lnTo>
                  <a:lnTo>
                    <a:pt x="8" y="478"/>
                  </a:lnTo>
                  <a:lnTo>
                    <a:pt x="19" y="421"/>
                  </a:lnTo>
                  <a:lnTo>
                    <a:pt x="33" y="367"/>
                  </a:lnTo>
                  <a:lnTo>
                    <a:pt x="50" y="314"/>
                  </a:lnTo>
                  <a:lnTo>
                    <a:pt x="71" y="263"/>
                  </a:lnTo>
                  <a:lnTo>
                    <a:pt x="96" y="218"/>
                  </a:lnTo>
                  <a:lnTo>
                    <a:pt x="124" y="175"/>
                  </a:lnTo>
                  <a:lnTo>
                    <a:pt x="153" y="136"/>
                  </a:lnTo>
                  <a:lnTo>
                    <a:pt x="185" y="102"/>
                  </a:lnTo>
                  <a:lnTo>
                    <a:pt x="220" y="72"/>
                  </a:lnTo>
                  <a:lnTo>
                    <a:pt x="258" y="47"/>
                  </a:lnTo>
                  <a:lnTo>
                    <a:pt x="296" y="27"/>
                  </a:lnTo>
                  <a:lnTo>
                    <a:pt x="336" y="11"/>
                  </a:lnTo>
                  <a:lnTo>
                    <a:pt x="379" y="3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DDD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8" name="Freeform 35"/>
            <p:cNvSpPr>
              <a:spLocks/>
            </p:cNvSpPr>
            <p:nvPr/>
          </p:nvSpPr>
          <p:spPr bwMode="auto">
            <a:xfrm>
              <a:off x="3424" y="3377"/>
              <a:ext cx="844" cy="601"/>
            </a:xfrm>
            <a:custGeom>
              <a:avLst/>
              <a:gdLst>
                <a:gd name="T0" fmla="*/ 465 w 844"/>
                <a:gd name="T1" fmla="*/ 3 h 1201"/>
                <a:gd name="T2" fmla="*/ 547 w 844"/>
                <a:gd name="T3" fmla="*/ 27 h 1201"/>
                <a:gd name="T4" fmla="*/ 624 w 844"/>
                <a:gd name="T5" fmla="*/ 72 h 1201"/>
                <a:gd name="T6" fmla="*/ 690 w 844"/>
                <a:gd name="T7" fmla="*/ 136 h 1201"/>
                <a:gd name="T8" fmla="*/ 747 w 844"/>
                <a:gd name="T9" fmla="*/ 218 h 1201"/>
                <a:gd name="T10" fmla="*/ 793 w 844"/>
                <a:gd name="T11" fmla="*/ 314 h 1201"/>
                <a:gd name="T12" fmla="*/ 825 w 844"/>
                <a:gd name="T13" fmla="*/ 421 h 1201"/>
                <a:gd name="T14" fmla="*/ 842 w 844"/>
                <a:gd name="T15" fmla="*/ 538 h 1201"/>
                <a:gd name="T16" fmla="*/ 842 w 844"/>
                <a:gd name="T17" fmla="*/ 662 h 1201"/>
                <a:gd name="T18" fmla="*/ 825 w 844"/>
                <a:gd name="T19" fmla="*/ 779 h 1201"/>
                <a:gd name="T20" fmla="*/ 793 w 844"/>
                <a:gd name="T21" fmla="*/ 886 h 1201"/>
                <a:gd name="T22" fmla="*/ 747 w 844"/>
                <a:gd name="T23" fmla="*/ 982 h 1201"/>
                <a:gd name="T24" fmla="*/ 690 w 844"/>
                <a:gd name="T25" fmla="*/ 1064 h 1201"/>
                <a:gd name="T26" fmla="*/ 624 w 844"/>
                <a:gd name="T27" fmla="*/ 1128 h 1201"/>
                <a:gd name="T28" fmla="*/ 547 w 844"/>
                <a:gd name="T29" fmla="*/ 1174 h 1201"/>
                <a:gd name="T30" fmla="*/ 465 w 844"/>
                <a:gd name="T31" fmla="*/ 1198 h 1201"/>
                <a:gd name="T32" fmla="*/ 379 w 844"/>
                <a:gd name="T33" fmla="*/ 1198 h 1201"/>
                <a:gd name="T34" fmla="*/ 297 w 844"/>
                <a:gd name="T35" fmla="*/ 1174 h 1201"/>
                <a:gd name="T36" fmla="*/ 221 w 844"/>
                <a:gd name="T37" fmla="*/ 1128 h 1201"/>
                <a:gd name="T38" fmla="*/ 154 w 844"/>
                <a:gd name="T39" fmla="*/ 1064 h 1201"/>
                <a:gd name="T40" fmla="*/ 97 w 844"/>
                <a:gd name="T41" fmla="*/ 982 h 1201"/>
                <a:gd name="T42" fmla="*/ 51 w 844"/>
                <a:gd name="T43" fmla="*/ 886 h 1201"/>
                <a:gd name="T44" fmla="*/ 19 w 844"/>
                <a:gd name="T45" fmla="*/ 779 h 1201"/>
                <a:gd name="T46" fmla="*/ 2 w 844"/>
                <a:gd name="T47" fmla="*/ 662 h 1201"/>
                <a:gd name="T48" fmla="*/ 2 w 844"/>
                <a:gd name="T49" fmla="*/ 538 h 1201"/>
                <a:gd name="T50" fmla="*/ 19 w 844"/>
                <a:gd name="T51" fmla="*/ 421 h 1201"/>
                <a:gd name="T52" fmla="*/ 51 w 844"/>
                <a:gd name="T53" fmla="*/ 314 h 1201"/>
                <a:gd name="T54" fmla="*/ 97 w 844"/>
                <a:gd name="T55" fmla="*/ 218 h 1201"/>
                <a:gd name="T56" fmla="*/ 154 w 844"/>
                <a:gd name="T57" fmla="*/ 136 h 1201"/>
                <a:gd name="T58" fmla="*/ 221 w 844"/>
                <a:gd name="T59" fmla="*/ 72 h 1201"/>
                <a:gd name="T60" fmla="*/ 297 w 844"/>
                <a:gd name="T61" fmla="*/ 27 h 1201"/>
                <a:gd name="T62" fmla="*/ 379 w 844"/>
                <a:gd name="T63" fmla="*/ 3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44" h="1201">
                  <a:moveTo>
                    <a:pt x="422" y="0"/>
                  </a:moveTo>
                  <a:lnTo>
                    <a:pt x="465" y="3"/>
                  </a:lnTo>
                  <a:lnTo>
                    <a:pt x="507" y="12"/>
                  </a:lnTo>
                  <a:lnTo>
                    <a:pt x="547" y="27"/>
                  </a:lnTo>
                  <a:lnTo>
                    <a:pt x="586" y="47"/>
                  </a:lnTo>
                  <a:lnTo>
                    <a:pt x="624" y="72"/>
                  </a:lnTo>
                  <a:lnTo>
                    <a:pt x="658" y="102"/>
                  </a:lnTo>
                  <a:lnTo>
                    <a:pt x="690" y="136"/>
                  </a:lnTo>
                  <a:lnTo>
                    <a:pt x="720" y="175"/>
                  </a:lnTo>
                  <a:lnTo>
                    <a:pt x="747" y="218"/>
                  </a:lnTo>
                  <a:lnTo>
                    <a:pt x="772" y="264"/>
                  </a:lnTo>
                  <a:lnTo>
                    <a:pt x="793" y="314"/>
                  </a:lnTo>
                  <a:lnTo>
                    <a:pt x="811" y="367"/>
                  </a:lnTo>
                  <a:lnTo>
                    <a:pt x="825" y="421"/>
                  </a:lnTo>
                  <a:lnTo>
                    <a:pt x="835" y="478"/>
                  </a:lnTo>
                  <a:lnTo>
                    <a:pt x="842" y="538"/>
                  </a:lnTo>
                  <a:lnTo>
                    <a:pt x="844" y="600"/>
                  </a:lnTo>
                  <a:lnTo>
                    <a:pt x="842" y="662"/>
                  </a:lnTo>
                  <a:lnTo>
                    <a:pt x="835" y="722"/>
                  </a:lnTo>
                  <a:lnTo>
                    <a:pt x="825" y="779"/>
                  </a:lnTo>
                  <a:lnTo>
                    <a:pt x="811" y="833"/>
                  </a:lnTo>
                  <a:lnTo>
                    <a:pt x="793" y="886"/>
                  </a:lnTo>
                  <a:lnTo>
                    <a:pt x="772" y="936"/>
                  </a:lnTo>
                  <a:lnTo>
                    <a:pt x="747" y="982"/>
                  </a:lnTo>
                  <a:lnTo>
                    <a:pt x="720" y="1025"/>
                  </a:lnTo>
                  <a:lnTo>
                    <a:pt x="690" y="1064"/>
                  </a:lnTo>
                  <a:lnTo>
                    <a:pt x="658" y="1098"/>
                  </a:lnTo>
                  <a:lnTo>
                    <a:pt x="624" y="1128"/>
                  </a:lnTo>
                  <a:lnTo>
                    <a:pt x="586" y="1154"/>
                  </a:lnTo>
                  <a:lnTo>
                    <a:pt x="547" y="1174"/>
                  </a:lnTo>
                  <a:lnTo>
                    <a:pt x="507" y="1188"/>
                  </a:lnTo>
                  <a:lnTo>
                    <a:pt x="465" y="1198"/>
                  </a:lnTo>
                  <a:lnTo>
                    <a:pt x="422" y="1201"/>
                  </a:lnTo>
                  <a:lnTo>
                    <a:pt x="379" y="1198"/>
                  </a:lnTo>
                  <a:lnTo>
                    <a:pt x="337" y="1188"/>
                  </a:lnTo>
                  <a:lnTo>
                    <a:pt x="297" y="1174"/>
                  </a:lnTo>
                  <a:lnTo>
                    <a:pt x="258" y="1154"/>
                  </a:lnTo>
                  <a:lnTo>
                    <a:pt x="221" y="1128"/>
                  </a:lnTo>
                  <a:lnTo>
                    <a:pt x="186" y="1098"/>
                  </a:lnTo>
                  <a:lnTo>
                    <a:pt x="154" y="1064"/>
                  </a:lnTo>
                  <a:lnTo>
                    <a:pt x="124" y="1025"/>
                  </a:lnTo>
                  <a:lnTo>
                    <a:pt x="97" y="982"/>
                  </a:lnTo>
                  <a:lnTo>
                    <a:pt x="73" y="936"/>
                  </a:lnTo>
                  <a:lnTo>
                    <a:pt x="51" y="886"/>
                  </a:lnTo>
                  <a:lnTo>
                    <a:pt x="33" y="833"/>
                  </a:lnTo>
                  <a:lnTo>
                    <a:pt x="19" y="779"/>
                  </a:lnTo>
                  <a:lnTo>
                    <a:pt x="9" y="722"/>
                  </a:lnTo>
                  <a:lnTo>
                    <a:pt x="2" y="662"/>
                  </a:lnTo>
                  <a:lnTo>
                    <a:pt x="0" y="600"/>
                  </a:lnTo>
                  <a:lnTo>
                    <a:pt x="2" y="538"/>
                  </a:lnTo>
                  <a:lnTo>
                    <a:pt x="9" y="478"/>
                  </a:lnTo>
                  <a:lnTo>
                    <a:pt x="19" y="421"/>
                  </a:lnTo>
                  <a:lnTo>
                    <a:pt x="33" y="367"/>
                  </a:lnTo>
                  <a:lnTo>
                    <a:pt x="51" y="314"/>
                  </a:lnTo>
                  <a:lnTo>
                    <a:pt x="73" y="264"/>
                  </a:lnTo>
                  <a:lnTo>
                    <a:pt x="97" y="218"/>
                  </a:lnTo>
                  <a:lnTo>
                    <a:pt x="124" y="175"/>
                  </a:lnTo>
                  <a:lnTo>
                    <a:pt x="154" y="136"/>
                  </a:lnTo>
                  <a:lnTo>
                    <a:pt x="186" y="102"/>
                  </a:lnTo>
                  <a:lnTo>
                    <a:pt x="221" y="72"/>
                  </a:lnTo>
                  <a:lnTo>
                    <a:pt x="258" y="47"/>
                  </a:lnTo>
                  <a:lnTo>
                    <a:pt x="297" y="27"/>
                  </a:lnTo>
                  <a:lnTo>
                    <a:pt x="337" y="12"/>
                  </a:lnTo>
                  <a:lnTo>
                    <a:pt x="379" y="3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66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9" name="Rectangle 36"/>
            <p:cNvSpPr>
              <a:spLocks noChangeArrowheads="1"/>
            </p:cNvSpPr>
            <p:nvPr/>
          </p:nvSpPr>
          <p:spPr bwMode="auto">
            <a:xfrm>
              <a:off x="3930" y="3281"/>
              <a:ext cx="56" cy="4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0" name="Freeform 37"/>
            <p:cNvSpPr>
              <a:spLocks/>
            </p:cNvSpPr>
            <p:nvPr/>
          </p:nvSpPr>
          <p:spPr bwMode="auto">
            <a:xfrm>
              <a:off x="3852" y="3354"/>
              <a:ext cx="212" cy="122"/>
            </a:xfrm>
            <a:custGeom>
              <a:avLst/>
              <a:gdLst>
                <a:gd name="T0" fmla="*/ 134 w 212"/>
                <a:gd name="T1" fmla="*/ 78 h 244"/>
                <a:gd name="T2" fmla="*/ 134 w 212"/>
                <a:gd name="T3" fmla="*/ 0 h 244"/>
                <a:gd name="T4" fmla="*/ 78 w 212"/>
                <a:gd name="T5" fmla="*/ 0 h 244"/>
                <a:gd name="T6" fmla="*/ 78 w 212"/>
                <a:gd name="T7" fmla="*/ 78 h 244"/>
                <a:gd name="T8" fmla="*/ 0 w 212"/>
                <a:gd name="T9" fmla="*/ 78 h 244"/>
                <a:gd name="T10" fmla="*/ 106 w 212"/>
                <a:gd name="T11" fmla="*/ 244 h 244"/>
                <a:gd name="T12" fmla="*/ 212 w 212"/>
                <a:gd name="T13" fmla="*/ 78 h 244"/>
                <a:gd name="T14" fmla="*/ 134 w 212"/>
                <a:gd name="T15" fmla="*/ 78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2" h="244">
                  <a:moveTo>
                    <a:pt x="134" y="78"/>
                  </a:moveTo>
                  <a:lnTo>
                    <a:pt x="134" y="0"/>
                  </a:lnTo>
                  <a:lnTo>
                    <a:pt x="78" y="0"/>
                  </a:lnTo>
                  <a:lnTo>
                    <a:pt x="78" y="78"/>
                  </a:lnTo>
                  <a:lnTo>
                    <a:pt x="0" y="78"/>
                  </a:lnTo>
                  <a:lnTo>
                    <a:pt x="106" y="244"/>
                  </a:lnTo>
                  <a:lnTo>
                    <a:pt x="212" y="78"/>
                  </a:lnTo>
                  <a:lnTo>
                    <a:pt x="134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" name="Freeform 38"/>
            <p:cNvSpPr>
              <a:spLocks/>
            </p:cNvSpPr>
            <p:nvPr/>
          </p:nvSpPr>
          <p:spPr bwMode="auto">
            <a:xfrm>
              <a:off x="3522" y="3088"/>
              <a:ext cx="878" cy="165"/>
            </a:xfrm>
            <a:custGeom>
              <a:avLst/>
              <a:gdLst>
                <a:gd name="T0" fmla="*/ 809 w 878"/>
                <a:gd name="T1" fmla="*/ 103 h 330"/>
                <a:gd name="T2" fmla="*/ 793 w 878"/>
                <a:gd name="T3" fmla="*/ 101 h 330"/>
                <a:gd name="T4" fmla="*/ 778 w 878"/>
                <a:gd name="T5" fmla="*/ 98 h 330"/>
                <a:gd name="T6" fmla="*/ 763 w 878"/>
                <a:gd name="T7" fmla="*/ 97 h 330"/>
                <a:gd name="T8" fmla="*/ 747 w 878"/>
                <a:gd name="T9" fmla="*/ 97 h 330"/>
                <a:gd name="T10" fmla="*/ 700 w 878"/>
                <a:gd name="T11" fmla="*/ 100 h 330"/>
                <a:gd name="T12" fmla="*/ 653 w 878"/>
                <a:gd name="T13" fmla="*/ 108 h 330"/>
                <a:gd name="T14" fmla="*/ 610 w 878"/>
                <a:gd name="T15" fmla="*/ 123 h 330"/>
                <a:gd name="T16" fmla="*/ 569 w 878"/>
                <a:gd name="T17" fmla="*/ 141 h 330"/>
                <a:gd name="T18" fmla="*/ 531 w 878"/>
                <a:gd name="T19" fmla="*/ 164 h 330"/>
                <a:gd name="T20" fmla="*/ 495 w 878"/>
                <a:gd name="T21" fmla="*/ 193 h 330"/>
                <a:gd name="T22" fmla="*/ 464 w 878"/>
                <a:gd name="T23" fmla="*/ 224 h 330"/>
                <a:gd name="T24" fmla="*/ 438 w 878"/>
                <a:gd name="T25" fmla="*/ 260 h 330"/>
                <a:gd name="T26" fmla="*/ 412 w 878"/>
                <a:gd name="T27" fmla="*/ 224 h 330"/>
                <a:gd name="T28" fmla="*/ 380 w 878"/>
                <a:gd name="T29" fmla="*/ 193 h 330"/>
                <a:gd name="T30" fmla="*/ 346 w 878"/>
                <a:gd name="T31" fmla="*/ 164 h 330"/>
                <a:gd name="T32" fmla="*/ 308 w 878"/>
                <a:gd name="T33" fmla="*/ 141 h 330"/>
                <a:gd name="T34" fmla="*/ 267 w 878"/>
                <a:gd name="T35" fmla="*/ 123 h 330"/>
                <a:gd name="T36" fmla="*/ 222 w 878"/>
                <a:gd name="T37" fmla="*/ 108 h 330"/>
                <a:gd name="T38" fmla="*/ 177 w 878"/>
                <a:gd name="T39" fmla="*/ 100 h 330"/>
                <a:gd name="T40" fmla="*/ 130 w 878"/>
                <a:gd name="T41" fmla="*/ 97 h 330"/>
                <a:gd name="T42" fmla="*/ 115 w 878"/>
                <a:gd name="T43" fmla="*/ 97 h 330"/>
                <a:gd name="T44" fmla="*/ 99 w 878"/>
                <a:gd name="T45" fmla="*/ 98 h 330"/>
                <a:gd name="T46" fmla="*/ 84 w 878"/>
                <a:gd name="T47" fmla="*/ 101 h 330"/>
                <a:gd name="T48" fmla="*/ 69 w 878"/>
                <a:gd name="T49" fmla="*/ 103 h 330"/>
                <a:gd name="T50" fmla="*/ 0 w 878"/>
                <a:gd name="T51" fmla="*/ 8 h 330"/>
                <a:gd name="T52" fmla="*/ 41 w 878"/>
                <a:gd name="T53" fmla="*/ 209 h 330"/>
                <a:gd name="T54" fmla="*/ 63 w 878"/>
                <a:gd name="T55" fmla="*/ 203 h 330"/>
                <a:gd name="T56" fmla="*/ 85 w 878"/>
                <a:gd name="T57" fmla="*/ 200 h 330"/>
                <a:gd name="T58" fmla="*/ 107 w 878"/>
                <a:gd name="T59" fmla="*/ 197 h 330"/>
                <a:gd name="T60" fmla="*/ 130 w 878"/>
                <a:gd name="T61" fmla="*/ 197 h 330"/>
                <a:gd name="T62" fmla="*/ 170 w 878"/>
                <a:gd name="T63" fmla="*/ 200 h 330"/>
                <a:gd name="T64" fmla="*/ 209 w 878"/>
                <a:gd name="T65" fmla="*/ 207 h 330"/>
                <a:gd name="T66" fmla="*/ 247 w 878"/>
                <a:gd name="T67" fmla="*/ 219 h 330"/>
                <a:gd name="T68" fmla="*/ 282 w 878"/>
                <a:gd name="T69" fmla="*/ 233 h 330"/>
                <a:gd name="T70" fmla="*/ 314 w 878"/>
                <a:gd name="T71" fmla="*/ 253 h 330"/>
                <a:gd name="T72" fmla="*/ 343 w 878"/>
                <a:gd name="T73" fmla="*/ 276 h 330"/>
                <a:gd name="T74" fmla="*/ 368 w 878"/>
                <a:gd name="T75" fmla="*/ 302 h 330"/>
                <a:gd name="T76" fmla="*/ 390 w 878"/>
                <a:gd name="T77" fmla="*/ 330 h 330"/>
                <a:gd name="T78" fmla="*/ 497 w 878"/>
                <a:gd name="T79" fmla="*/ 316 h 330"/>
                <a:gd name="T80" fmla="*/ 520 w 878"/>
                <a:gd name="T81" fmla="*/ 289 h 330"/>
                <a:gd name="T82" fmla="*/ 548 w 878"/>
                <a:gd name="T83" fmla="*/ 265 h 330"/>
                <a:gd name="T84" fmla="*/ 578 w 878"/>
                <a:gd name="T85" fmla="*/ 243 h 330"/>
                <a:gd name="T86" fmla="*/ 612 w 878"/>
                <a:gd name="T87" fmla="*/ 226 h 330"/>
                <a:gd name="T88" fmla="*/ 648 w 878"/>
                <a:gd name="T89" fmla="*/ 212 h 330"/>
                <a:gd name="T90" fmla="*/ 687 w 878"/>
                <a:gd name="T91" fmla="*/ 203 h 330"/>
                <a:gd name="T92" fmla="*/ 727 w 878"/>
                <a:gd name="T93" fmla="*/ 197 h 330"/>
                <a:gd name="T94" fmla="*/ 759 w 878"/>
                <a:gd name="T95" fmla="*/ 197 h 330"/>
                <a:gd name="T96" fmla="*/ 781 w 878"/>
                <a:gd name="T97" fmla="*/ 199 h 330"/>
                <a:gd name="T98" fmla="*/ 804 w 878"/>
                <a:gd name="T99" fmla="*/ 202 h 330"/>
                <a:gd name="T100" fmla="*/ 826 w 878"/>
                <a:gd name="T101" fmla="*/ 206 h 330"/>
                <a:gd name="T102" fmla="*/ 878 w 878"/>
                <a:gd name="T103" fmla="*/ 220 h 330"/>
                <a:gd name="T104" fmla="*/ 809 w 878"/>
                <a:gd name="T10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8" h="330">
                  <a:moveTo>
                    <a:pt x="809" y="0"/>
                  </a:moveTo>
                  <a:lnTo>
                    <a:pt x="809" y="103"/>
                  </a:lnTo>
                  <a:lnTo>
                    <a:pt x="801" y="101"/>
                  </a:lnTo>
                  <a:lnTo>
                    <a:pt x="793" y="101"/>
                  </a:lnTo>
                  <a:lnTo>
                    <a:pt x="785" y="100"/>
                  </a:lnTo>
                  <a:lnTo>
                    <a:pt x="778" y="98"/>
                  </a:lnTo>
                  <a:lnTo>
                    <a:pt x="770" y="98"/>
                  </a:lnTo>
                  <a:lnTo>
                    <a:pt x="763" y="97"/>
                  </a:lnTo>
                  <a:lnTo>
                    <a:pt x="755" y="97"/>
                  </a:lnTo>
                  <a:lnTo>
                    <a:pt x="747" y="97"/>
                  </a:lnTo>
                  <a:lnTo>
                    <a:pt x="723" y="98"/>
                  </a:lnTo>
                  <a:lnTo>
                    <a:pt x="700" y="100"/>
                  </a:lnTo>
                  <a:lnTo>
                    <a:pt x="677" y="104"/>
                  </a:lnTo>
                  <a:lnTo>
                    <a:pt x="653" y="108"/>
                  </a:lnTo>
                  <a:lnTo>
                    <a:pt x="631" y="114"/>
                  </a:lnTo>
                  <a:lnTo>
                    <a:pt x="610" y="123"/>
                  </a:lnTo>
                  <a:lnTo>
                    <a:pt x="589" y="131"/>
                  </a:lnTo>
                  <a:lnTo>
                    <a:pt x="569" y="141"/>
                  </a:lnTo>
                  <a:lnTo>
                    <a:pt x="549" y="153"/>
                  </a:lnTo>
                  <a:lnTo>
                    <a:pt x="531" y="164"/>
                  </a:lnTo>
                  <a:lnTo>
                    <a:pt x="512" y="179"/>
                  </a:lnTo>
                  <a:lnTo>
                    <a:pt x="495" y="193"/>
                  </a:lnTo>
                  <a:lnTo>
                    <a:pt x="479" y="207"/>
                  </a:lnTo>
                  <a:lnTo>
                    <a:pt x="464" y="224"/>
                  </a:lnTo>
                  <a:lnTo>
                    <a:pt x="451" y="242"/>
                  </a:lnTo>
                  <a:lnTo>
                    <a:pt x="438" y="260"/>
                  </a:lnTo>
                  <a:lnTo>
                    <a:pt x="425" y="242"/>
                  </a:lnTo>
                  <a:lnTo>
                    <a:pt x="412" y="224"/>
                  </a:lnTo>
                  <a:lnTo>
                    <a:pt x="397" y="207"/>
                  </a:lnTo>
                  <a:lnTo>
                    <a:pt x="380" y="193"/>
                  </a:lnTo>
                  <a:lnTo>
                    <a:pt x="363" y="179"/>
                  </a:lnTo>
                  <a:lnTo>
                    <a:pt x="346" y="164"/>
                  </a:lnTo>
                  <a:lnTo>
                    <a:pt x="327" y="153"/>
                  </a:lnTo>
                  <a:lnTo>
                    <a:pt x="308" y="141"/>
                  </a:lnTo>
                  <a:lnTo>
                    <a:pt x="288" y="131"/>
                  </a:lnTo>
                  <a:lnTo>
                    <a:pt x="267" y="123"/>
                  </a:lnTo>
                  <a:lnTo>
                    <a:pt x="244" y="114"/>
                  </a:lnTo>
                  <a:lnTo>
                    <a:pt x="222" y="108"/>
                  </a:lnTo>
                  <a:lnTo>
                    <a:pt x="200" y="104"/>
                  </a:lnTo>
                  <a:lnTo>
                    <a:pt x="177" y="100"/>
                  </a:lnTo>
                  <a:lnTo>
                    <a:pt x="154" y="98"/>
                  </a:lnTo>
                  <a:lnTo>
                    <a:pt x="130" y="97"/>
                  </a:lnTo>
                  <a:lnTo>
                    <a:pt x="123" y="97"/>
                  </a:lnTo>
                  <a:lnTo>
                    <a:pt x="115" y="97"/>
                  </a:lnTo>
                  <a:lnTo>
                    <a:pt x="107" y="98"/>
                  </a:lnTo>
                  <a:lnTo>
                    <a:pt x="99" y="98"/>
                  </a:lnTo>
                  <a:lnTo>
                    <a:pt x="92" y="100"/>
                  </a:lnTo>
                  <a:lnTo>
                    <a:pt x="84" y="101"/>
                  </a:lnTo>
                  <a:lnTo>
                    <a:pt x="77" y="101"/>
                  </a:lnTo>
                  <a:lnTo>
                    <a:pt x="69" y="103"/>
                  </a:lnTo>
                  <a:lnTo>
                    <a:pt x="69" y="8"/>
                  </a:lnTo>
                  <a:lnTo>
                    <a:pt x="0" y="8"/>
                  </a:lnTo>
                  <a:lnTo>
                    <a:pt x="0" y="220"/>
                  </a:lnTo>
                  <a:lnTo>
                    <a:pt x="41" y="209"/>
                  </a:lnTo>
                  <a:lnTo>
                    <a:pt x="52" y="206"/>
                  </a:lnTo>
                  <a:lnTo>
                    <a:pt x="63" y="203"/>
                  </a:lnTo>
                  <a:lnTo>
                    <a:pt x="74" y="202"/>
                  </a:lnTo>
                  <a:lnTo>
                    <a:pt x="85" y="200"/>
                  </a:lnTo>
                  <a:lnTo>
                    <a:pt x="96" y="199"/>
                  </a:lnTo>
                  <a:lnTo>
                    <a:pt x="107" y="197"/>
                  </a:lnTo>
                  <a:lnTo>
                    <a:pt x="119" y="197"/>
                  </a:lnTo>
                  <a:lnTo>
                    <a:pt x="130" y="197"/>
                  </a:lnTo>
                  <a:lnTo>
                    <a:pt x="150" y="197"/>
                  </a:lnTo>
                  <a:lnTo>
                    <a:pt x="170" y="200"/>
                  </a:lnTo>
                  <a:lnTo>
                    <a:pt x="190" y="203"/>
                  </a:lnTo>
                  <a:lnTo>
                    <a:pt x="209" y="207"/>
                  </a:lnTo>
                  <a:lnTo>
                    <a:pt x="228" y="212"/>
                  </a:lnTo>
                  <a:lnTo>
                    <a:pt x="247" y="219"/>
                  </a:lnTo>
                  <a:lnTo>
                    <a:pt x="265" y="226"/>
                  </a:lnTo>
                  <a:lnTo>
                    <a:pt x="282" y="233"/>
                  </a:lnTo>
                  <a:lnTo>
                    <a:pt x="299" y="243"/>
                  </a:lnTo>
                  <a:lnTo>
                    <a:pt x="314" y="253"/>
                  </a:lnTo>
                  <a:lnTo>
                    <a:pt x="329" y="265"/>
                  </a:lnTo>
                  <a:lnTo>
                    <a:pt x="343" y="276"/>
                  </a:lnTo>
                  <a:lnTo>
                    <a:pt x="356" y="289"/>
                  </a:lnTo>
                  <a:lnTo>
                    <a:pt x="368" y="302"/>
                  </a:lnTo>
                  <a:lnTo>
                    <a:pt x="379" y="316"/>
                  </a:lnTo>
                  <a:lnTo>
                    <a:pt x="390" y="330"/>
                  </a:lnTo>
                  <a:lnTo>
                    <a:pt x="487" y="330"/>
                  </a:lnTo>
                  <a:lnTo>
                    <a:pt x="497" y="316"/>
                  </a:lnTo>
                  <a:lnTo>
                    <a:pt x="508" y="302"/>
                  </a:lnTo>
                  <a:lnTo>
                    <a:pt x="520" y="289"/>
                  </a:lnTo>
                  <a:lnTo>
                    <a:pt x="534" y="276"/>
                  </a:lnTo>
                  <a:lnTo>
                    <a:pt x="548" y="265"/>
                  </a:lnTo>
                  <a:lnTo>
                    <a:pt x="563" y="253"/>
                  </a:lnTo>
                  <a:lnTo>
                    <a:pt x="578" y="243"/>
                  </a:lnTo>
                  <a:lnTo>
                    <a:pt x="595" y="233"/>
                  </a:lnTo>
                  <a:lnTo>
                    <a:pt x="612" y="226"/>
                  </a:lnTo>
                  <a:lnTo>
                    <a:pt x="630" y="219"/>
                  </a:lnTo>
                  <a:lnTo>
                    <a:pt x="648" y="212"/>
                  </a:lnTo>
                  <a:lnTo>
                    <a:pt x="668" y="207"/>
                  </a:lnTo>
                  <a:lnTo>
                    <a:pt x="687" y="203"/>
                  </a:lnTo>
                  <a:lnTo>
                    <a:pt x="707" y="200"/>
                  </a:lnTo>
                  <a:lnTo>
                    <a:pt x="727" y="197"/>
                  </a:lnTo>
                  <a:lnTo>
                    <a:pt x="747" y="197"/>
                  </a:lnTo>
                  <a:lnTo>
                    <a:pt x="759" y="197"/>
                  </a:lnTo>
                  <a:lnTo>
                    <a:pt x="770" y="197"/>
                  </a:lnTo>
                  <a:lnTo>
                    <a:pt x="781" y="199"/>
                  </a:lnTo>
                  <a:lnTo>
                    <a:pt x="792" y="200"/>
                  </a:lnTo>
                  <a:lnTo>
                    <a:pt x="804" y="202"/>
                  </a:lnTo>
                  <a:lnTo>
                    <a:pt x="815" y="203"/>
                  </a:lnTo>
                  <a:lnTo>
                    <a:pt x="826" y="206"/>
                  </a:lnTo>
                  <a:lnTo>
                    <a:pt x="837" y="209"/>
                  </a:lnTo>
                  <a:lnTo>
                    <a:pt x="878" y="220"/>
                  </a:lnTo>
                  <a:lnTo>
                    <a:pt x="878" y="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" name="Freeform 39"/>
            <p:cNvSpPr>
              <a:spLocks/>
            </p:cNvSpPr>
            <p:nvPr/>
          </p:nvSpPr>
          <p:spPr bwMode="auto">
            <a:xfrm>
              <a:off x="3635" y="2969"/>
              <a:ext cx="268" cy="69"/>
            </a:xfrm>
            <a:custGeom>
              <a:avLst/>
              <a:gdLst>
                <a:gd name="T0" fmla="*/ 260 w 268"/>
                <a:gd name="T1" fmla="*/ 93 h 139"/>
                <a:gd name="T2" fmla="*/ 248 w 268"/>
                <a:gd name="T3" fmla="*/ 82 h 139"/>
                <a:gd name="T4" fmla="*/ 235 w 268"/>
                <a:gd name="T5" fmla="*/ 72 h 139"/>
                <a:gd name="T6" fmla="*/ 222 w 268"/>
                <a:gd name="T7" fmla="*/ 62 h 139"/>
                <a:gd name="T8" fmla="*/ 209 w 268"/>
                <a:gd name="T9" fmla="*/ 53 h 139"/>
                <a:gd name="T10" fmla="*/ 194 w 268"/>
                <a:gd name="T11" fmla="*/ 44 h 139"/>
                <a:gd name="T12" fmla="*/ 180 w 268"/>
                <a:gd name="T13" fmla="*/ 37 h 139"/>
                <a:gd name="T14" fmla="*/ 165 w 268"/>
                <a:gd name="T15" fmla="*/ 30 h 139"/>
                <a:gd name="T16" fmla="*/ 150 w 268"/>
                <a:gd name="T17" fmla="*/ 24 h 139"/>
                <a:gd name="T18" fmla="*/ 134 w 268"/>
                <a:gd name="T19" fmla="*/ 19 h 139"/>
                <a:gd name="T20" fmla="*/ 117 w 268"/>
                <a:gd name="T21" fmla="*/ 13 h 139"/>
                <a:gd name="T22" fmla="*/ 101 w 268"/>
                <a:gd name="T23" fmla="*/ 10 h 139"/>
                <a:gd name="T24" fmla="*/ 85 w 268"/>
                <a:gd name="T25" fmla="*/ 6 h 139"/>
                <a:gd name="T26" fmla="*/ 68 w 268"/>
                <a:gd name="T27" fmla="*/ 3 h 139"/>
                <a:gd name="T28" fmla="*/ 51 w 268"/>
                <a:gd name="T29" fmla="*/ 1 h 139"/>
                <a:gd name="T30" fmla="*/ 34 w 268"/>
                <a:gd name="T31" fmla="*/ 0 h 139"/>
                <a:gd name="T32" fmla="*/ 17 w 268"/>
                <a:gd name="T33" fmla="*/ 0 h 139"/>
                <a:gd name="T34" fmla="*/ 11 w 268"/>
                <a:gd name="T35" fmla="*/ 1 h 139"/>
                <a:gd name="T36" fmla="*/ 5 w 268"/>
                <a:gd name="T37" fmla="*/ 7 h 139"/>
                <a:gd name="T38" fmla="*/ 1 w 268"/>
                <a:gd name="T39" fmla="*/ 16 h 139"/>
                <a:gd name="T40" fmla="*/ 0 w 268"/>
                <a:gd name="T41" fmla="*/ 26 h 139"/>
                <a:gd name="T42" fmla="*/ 1 w 268"/>
                <a:gd name="T43" fmla="*/ 34 h 139"/>
                <a:gd name="T44" fmla="*/ 5 w 268"/>
                <a:gd name="T45" fmla="*/ 43 h 139"/>
                <a:gd name="T46" fmla="*/ 11 w 268"/>
                <a:gd name="T47" fmla="*/ 49 h 139"/>
                <a:gd name="T48" fmla="*/ 17 w 268"/>
                <a:gd name="T49" fmla="*/ 50 h 139"/>
                <a:gd name="T50" fmla="*/ 33 w 268"/>
                <a:gd name="T51" fmla="*/ 50 h 139"/>
                <a:gd name="T52" fmla="*/ 49 w 268"/>
                <a:gd name="T53" fmla="*/ 52 h 139"/>
                <a:gd name="T54" fmla="*/ 64 w 268"/>
                <a:gd name="T55" fmla="*/ 53 h 139"/>
                <a:gd name="T56" fmla="*/ 80 w 268"/>
                <a:gd name="T57" fmla="*/ 56 h 139"/>
                <a:gd name="T58" fmla="*/ 95 w 268"/>
                <a:gd name="T59" fmla="*/ 59 h 139"/>
                <a:gd name="T60" fmla="*/ 110 w 268"/>
                <a:gd name="T61" fmla="*/ 63 h 139"/>
                <a:gd name="T62" fmla="*/ 125 w 268"/>
                <a:gd name="T63" fmla="*/ 67 h 139"/>
                <a:gd name="T64" fmla="*/ 140 w 268"/>
                <a:gd name="T65" fmla="*/ 73 h 139"/>
                <a:gd name="T66" fmla="*/ 154 w 268"/>
                <a:gd name="T67" fmla="*/ 79 h 139"/>
                <a:gd name="T68" fmla="*/ 168 w 268"/>
                <a:gd name="T69" fmla="*/ 84 h 139"/>
                <a:gd name="T70" fmla="*/ 181 w 268"/>
                <a:gd name="T71" fmla="*/ 92 h 139"/>
                <a:gd name="T72" fmla="*/ 194 w 268"/>
                <a:gd name="T73" fmla="*/ 99 h 139"/>
                <a:gd name="T74" fmla="*/ 207 w 268"/>
                <a:gd name="T75" fmla="*/ 107 h 139"/>
                <a:gd name="T76" fmla="*/ 219 w 268"/>
                <a:gd name="T77" fmla="*/ 116 h 139"/>
                <a:gd name="T78" fmla="*/ 231 w 268"/>
                <a:gd name="T79" fmla="*/ 125 h 139"/>
                <a:gd name="T80" fmla="*/ 242 w 268"/>
                <a:gd name="T81" fmla="*/ 135 h 139"/>
                <a:gd name="T82" fmla="*/ 248 w 268"/>
                <a:gd name="T83" fmla="*/ 139 h 139"/>
                <a:gd name="T84" fmla="*/ 255 w 268"/>
                <a:gd name="T85" fmla="*/ 139 h 139"/>
                <a:gd name="T86" fmla="*/ 261 w 268"/>
                <a:gd name="T87" fmla="*/ 135 h 139"/>
                <a:gd name="T88" fmla="*/ 266 w 268"/>
                <a:gd name="T89" fmla="*/ 127 h 139"/>
                <a:gd name="T90" fmla="*/ 268 w 268"/>
                <a:gd name="T91" fmla="*/ 119 h 139"/>
                <a:gd name="T92" fmla="*/ 268 w 268"/>
                <a:gd name="T93" fmla="*/ 109 h 139"/>
                <a:gd name="T94" fmla="*/ 265 w 268"/>
                <a:gd name="T95" fmla="*/ 100 h 139"/>
                <a:gd name="T96" fmla="*/ 260 w 268"/>
                <a:gd name="T97" fmla="*/ 9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8" h="139">
                  <a:moveTo>
                    <a:pt x="260" y="93"/>
                  </a:moveTo>
                  <a:lnTo>
                    <a:pt x="248" y="82"/>
                  </a:lnTo>
                  <a:lnTo>
                    <a:pt x="235" y="72"/>
                  </a:lnTo>
                  <a:lnTo>
                    <a:pt x="222" y="62"/>
                  </a:lnTo>
                  <a:lnTo>
                    <a:pt x="209" y="53"/>
                  </a:lnTo>
                  <a:lnTo>
                    <a:pt x="194" y="44"/>
                  </a:lnTo>
                  <a:lnTo>
                    <a:pt x="180" y="37"/>
                  </a:lnTo>
                  <a:lnTo>
                    <a:pt x="165" y="30"/>
                  </a:lnTo>
                  <a:lnTo>
                    <a:pt x="150" y="24"/>
                  </a:lnTo>
                  <a:lnTo>
                    <a:pt x="134" y="19"/>
                  </a:lnTo>
                  <a:lnTo>
                    <a:pt x="117" y="13"/>
                  </a:lnTo>
                  <a:lnTo>
                    <a:pt x="101" y="10"/>
                  </a:lnTo>
                  <a:lnTo>
                    <a:pt x="85" y="6"/>
                  </a:lnTo>
                  <a:lnTo>
                    <a:pt x="68" y="3"/>
                  </a:lnTo>
                  <a:lnTo>
                    <a:pt x="51" y="1"/>
                  </a:lnTo>
                  <a:lnTo>
                    <a:pt x="34" y="0"/>
                  </a:lnTo>
                  <a:lnTo>
                    <a:pt x="17" y="0"/>
                  </a:lnTo>
                  <a:lnTo>
                    <a:pt x="11" y="1"/>
                  </a:lnTo>
                  <a:lnTo>
                    <a:pt x="5" y="7"/>
                  </a:lnTo>
                  <a:lnTo>
                    <a:pt x="1" y="16"/>
                  </a:lnTo>
                  <a:lnTo>
                    <a:pt x="0" y="26"/>
                  </a:lnTo>
                  <a:lnTo>
                    <a:pt x="1" y="34"/>
                  </a:lnTo>
                  <a:lnTo>
                    <a:pt x="5" y="43"/>
                  </a:lnTo>
                  <a:lnTo>
                    <a:pt x="11" y="49"/>
                  </a:lnTo>
                  <a:lnTo>
                    <a:pt x="17" y="50"/>
                  </a:lnTo>
                  <a:lnTo>
                    <a:pt x="33" y="50"/>
                  </a:lnTo>
                  <a:lnTo>
                    <a:pt x="49" y="52"/>
                  </a:lnTo>
                  <a:lnTo>
                    <a:pt x="64" y="53"/>
                  </a:lnTo>
                  <a:lnTo>
                    <a:pt x="80" y="56"/>
                  </a:lnTo>
                  <a:lnTo>
                    <a:pt x="95" y="59"/>
                  </a:lnTo>
                  <a:lnTo>
                    <a:pt x="110" y="63"/>
                  </a:lnTo>
                  <a:lnTo>
                    <a:pt x="125" y="67"/>
                  </a:lnTo>
                  <a:lnTo>
                    <a:pt x="140" y="73"/>
                  </a:lnTo>
                  <a:lnTo>
                    <a:pt x="154" y="79"/>
                  </a:lnTo>
                  <a:lnTo>
                    <a:pt x="168" y="84"/>
                  </a:lnTo>
                  <a:lnTo>
                    <a:pt x="181" y="92"/>
                  </a:lnTo>
                  <a:lnTo>
                    <a:pt x="194" y="99"/>
                  </a:lnTo>
                  <a:lnTo>
                    <a:pt x="207" y="107"/>
                  </a:lnTo>
                  <a:lnTo>
                    <a:pt x="219" y="116"/>
                  </a:lnTo>
                  <a:lnTo>
                    <a:pt x="231" y="125"/>
                  </a:lnTo>
                  <a:lnTo>
                    <a:pt x="242" y="135"/>
                  </a:lnTo>
                  <a:lnTo>
                    <a:pt x="248" y="139"/>
                  </a:lnTo>
                  <a:lnTo>
                    <a:pt x="255" y="139"/>
                  </a:lnTo>
                  <a:lnTo>
                    <a:pt x="261" y="135"/>
                  </a:lnTo>
                  <a:lnTo>
                    <a:pt x="266" y="127"/>
                  </a:lnTo>
                  <a:lnTo>
                    <a:pt x="268" y="119"/>
                  </a:lnTo>
                  <a:lnTo>
                    <a:pt x="268" y="109"/>
                  </a:lnTo>
                  <a:lnTo>
                    <a:pt x="265" y="100"/>
                  </a:lnTo>
                  <a:lnTo>
                    <a:pt x="260" y="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" name="Freeform 40"/>
            <p:cNvSpPr>
              <a:spLocks/>
            </p:cNvSpPr>
            <p:nvPr/>
          </p:nvSpPr>
          <p:spPr bwMode="auto">
            <a:xfrm>
              <a:off x="4005" y="2881"/>
              <a:ext cx="274" cy="72"/>
            </a:xfrm>
            <a:custGeom>
              <a:avLst/>
              <a:gdLst>
                <a:gd name="T0" fmla="*/ 26 w 274"/>
                <a:gd name="T1" fmla="*/ 139 h 143"/>
                <a:gd name="T2" fmla="*/ 37 w 274"/>
                <a:gd name="T3" fmla="*/ 129 h 143"/>
                <a:gd name="T4" fmla="*/ 50 w 274"/>
                <a:gd name="T5" fmla="*/ 119 h 143"/>
                <a:gd name="T6" fmla="*/ 63 w 274"/>
                <a:gd name="T7" fmla="*/ 110 h 143"/>
                <a:gd name="T8" fmla="*/ 75 w 274"/>
                <a:gd name="T9" fmla="*/ 102 h 143"/>
                <a:gd name="T10" fmla="*/ 89 w 274"/>
                <a:gd name="T11" fmla="*/ 93 h 143"/>
                <a:gd name="T12" fmla="*/ 102 w 274"/>
                <a:gd name="T13" fmla="*/ 86 h 143"/>
                <a:gd name="T14" fmla="*/ 117 w 274"/>
                <a:gd name="T15" fmla="*/ 80 h 143"/>
                <a:gd name="T16" fmla="*/ 131 w 274"/>
                <a:gd name="T17" fmla="*/ 73 h 143"/>
                <a:gd name="T18" fmla="*/ 146 w 274"/>
                <a:gd name="T19" fmla="*/ 69 h 143"/>
                <a:gd name="T20" fmla="*/ 161 w 274"/>
                <a:gd name="T21" fmla="*/ 63 h 143"/>
                <a:gd name="T22" fmla="*/ 176 w 274"/>
                <a:gd name="T23" fmla="*/ 60 h 143"/>
                <a:gd name="T24" fmla="*/ 193 w 274"/>
                <a:gd name="T25" fmla="*/ 56 h 143"/>
                <a:gd name="T26" fmla="*/ 209 w 274"/>
                <a:gd name="T27" fmla="*/ 53 h 143"/>
                <a:gd name="T28" fmla="*/ 225 w 274"/>
                <a:gd name="T29" fmla="*/ 51 h 143"/>
                <a:gd name="T30" fmla="*/ 241 w 274"/>
                <a:gd name="T31" fmla="*/ 50 h 143"/>
                <a:gd name="T32" fmla="*/ 257 w 274"/>
                <a:gd name="T33" fmla="*/ 50 h 143"/>
                <a:gd name="T34" fmla="*/ 263 w 274"/>
                <a:gd name="T35" fmla="*/ 49 h 143"/>
                <a:gd name="T36" fmla="*/ 269 w 274"/>
                <a:gd name="T37" fmla="*/ 43 h 143"/>
                <a:gd name="T38" fmla="*/ 273 w 274"/>
                <a:gd name="T39" fmla="*/ 34 h 143"/>
                <a:gd name="T40" fmla="*/ 274 w 274"/>
                <a:gd name="T41" fmla="*/ 24 h 143"/>
                <a:gd name="T42" fmla="*/ 273 w 274"/>
                <a:gd name="T43" fmla="*/ 16 h 143"/>
                <a:gd name="T44" fmla="*/ 269 w 274"/>
                <a:gd name="T45" fmla="*/ 7 h 143"/>
                <a:gd name="T46" fmla="*/ 263 w 274"/>
                <a:gd name="T47" fmla="*/ 1 h 143"/>
                <a:gd name="T48" fmla="*/ 257 w 274"/>
                <a:gd name="T49" fmla="*/ 0 h 143"/>
                <a:gd name="T50" fmla="*/ 239 w 274"/>
                <a:gd name="T51" fmla="*/ 0 h 143"/>
                <a:gd name="T52" fmla="*/ 222 w 274"/>
                <a:gd name="T53" fmla="*/ 1 h 143"/>
                <a:gd name="T54" fmla="*/ 205 w 274"/>
                <a:gd name="T55" fmla="*/ 4 h 143"/>
                <a:gd name="T56" fmla="*/ 188 w 274"/>
                <a:gd name="T57" fmla="*/ 7 h 143"/>
                <a:gd name="T58" fmla="*/ 170 w 274"/>
                <a:gd name="T59" fmla="*/ 10 h 143"/>
                <a:gd name="T60" fmla="*/ 153 w 274"/>
                <a:gd name="T61" fmla="*/ 14 h 143"/>
                <a:gd name="T62" fmla="*/ 137 w 274"/>
                <a:gd name="T63" fmla="*/ 20 h 143"/>
                <a:gd name="T64" fmla="*/ 121 w 274"/>
                <a:gd name="T65" fmla="*/ 26 h 143"/>
                <a:gd name="T66" fmla="*/ 105 w 274"/>
                <a:gd name="T67" fmla="*/ 33 h 143"/>
                <a:gd name="T68" fmla="*/ 90 w 274"/>
                <a:gd name="T69" fmla="*/ 40 h 143"/>
                <a:gd name="T70" fmla="*/ 75 w 274"/>
                <a:gd name="T71" fmla="*/ 47 h 143"/>
                <a:gd name="T72" fmla="*/ 61 w 274"/>
                <a:gd name="T73" fmla="*/ 57 h 143"/>
                <a:gd name="T74" fmla="*/ 47 w 274"/>
                <a:gd name="T75" fmla="*/ 66 h 143"/>
                <a:gd name="T76" fmla="*/ 32 w 274"/>
                <a:gd name="T77" fmla="*/ 76 h 143"/>
                <a:gd name="T78" fmla="*/ 19 w 274"/>
                <a:gd name="T79" fmla="*/ 87 h 143"/>
                <a:gd name="T80" fmla="*/ 7 w 274"/>
                <a:gd name="T81" fmla="*/ 99 h 143"/>
                <a:gd name="T82" fmla="*/ 2 w 274"/>
                <a:gd name="T83" fmla="*/ 106 h 143"/>
                <a:gd name="T84" fmla="*/ 0 w 274"/>
                <a:gd name="T85" fmla="*/ 114 h 143"/>
                <a:gd name="T86" fmla="*/ 0 w 274"/>
                <a:gd name="T87" fmla="*/ 124 h 143"/>
                <a:gd name="T88" fmla="*/ 2 w 274"/>
                <a:gd name="T89" fmla="*/ 133 h 143"/>
                <a:gd name="T90" fmla="*/ 7 w 274"/>
                <a:gd name="T91" fmla="*/ 140 h 143"/>
                <a:gd name="T92" fmla="*/ 13 w 274"/>
                <a:gd name="T93" fmla="*/ 143 h 143"/>
                <a:gd name="T94" fmla="*/ 20 w 274"/>
                <a:gd name="T95" fmla="*/ 143 h 143"/>
                <a:gd name="T96" fmla="*/ 26 w 274"/>
                <a:gd name="T97" fmla="*/ 13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4" h="143">
                  <a:moveTo>
                    <a:pt x="26" y="139"/>
                  </a:moveTo>
                  <a:lnTo>
                    <a:pt x="37" y="129"/>
                  </a:lnTo>
                  <a:lnTo>
                    <a:pt x="50" y="119"/>
                  </a:lnTo>
                  <a:lnTo>
                    <a:pt x="63" y="110"/>
                  </a:lnTo>
                  <a:lnTo>
                    <a:pt x="75" y="102"/>
                  </a:lnTo>
                  <a:lnTo>
                    <a:pt x="89" y="93"/>
                  </a:lnTo>
                  <a:lnTo>
                    <a:pt x="102" y="86"/>
                  </a:lnTo>
                  <a:lnTo>
                    <a:pt x="117" y="80"/>
                  </a:lnTo>
                  <a:lnTo>
                    <a:pt x="131" y="73"/>
                  </a:lnTo>
                  <a:lnTo>
                    <a:pt x="146" y="69"/>
                  </a:lnTo>
                  <a:lnTo>
                    <a:pt x="161" y="63"/>
                  </a:lnTo>
                  <a:lnTo>
                    <a:pt x="176" y="60"/>
                  </a:lnTo>
                  <a:lnTo>
                    <a:pt x="193" y="56"/>
                  </a:lnTo>
                  <a:lnTo>
                    <a:pt x="209" y="53"/>
                  </a:lnTo>
                  <a:lnTo>
                    <a:pt x="225" y="51"/>
                  </a:lnTo>
                  <a:lnTo>
                    <a:pt x="241" y="50"/>
                  </a:lnTo>
                  <a:lnTo>
                    <a:pt x="257" y="50"/>
                  </a:lnTo>
                  <a:lnTo>
                    <a:pt x="263" y="49"/>
                  </a:lnTo>
                  <a:lnTo>
                    <a:pt x="269" y="43"/>
                  </a:lnTo>
                  <a:lnTo>
                    <a:pt x="273" y="34"/>
                  </a:lnTo>
                  <a:lnTo>
                    <a:pt x="274" y="24"/>
                  </a:lnTo>
                  <a:lnTo>
                    <a:pt x="273" y="16"/>
                  </a:lnTo>
                  <a:lnTo>
                    <a:pt x="269" y="7"/>
                  </a:lnTo>
                  <a:lnTo>
                    <a:pt x="263" y="1"/>
                  </a:lnTo>
                  <a:lnTo>
                    <a:pt x="257" y="0"/>
                  </a:lnTo>
                  <a:lnTo>
                    <a:pt x="239" y="0"/>
                  </a:lnTo>
                  <a:lnTo>
                    <a:pt x="222" y="1"/>
                  </a:lnTo>
                  <a:lnTo>
                    <a:pt x="205" y="4"/>
                  </a:lnTo>
                  <a:lnTo>
                    <a:pt x="188" y="7"/>
                  </a:lnTo>
                  <a:lnTo>
                    <a:pt x="170" y="10"/>
                  </a:lnTo>
                  <a:lnTo>
                    <a:pt x="153" y="14"/>
                  </a:lnTo>
                  <a:lnTo>
                    <a:pt x="137" y="20"/>
                  </a:lnTo>
                  <a:lnTo>
                    <a:pt x="121" y="26"/>
                  </a:lnTo>
                  <a:lnTo>
                    <a:pt x="105" y="33"/>
                  </a:lnTo>
                  <a:lnTo>
                    <a:pt x="90" y="40"/>
                  </a:lnTo>
                  <a:lnTo>
                    <a:pt x="75" y="47"/>
                  </a:lnTo>
                  <a:lnTo>
                    <a:pt x="61" y="57"/>
                  </a:lnTo>
                  <a:lnTo>
                    <a:pt x="47" y="66"/>
                  </a:lnTo>
                  <a:lnTo>
                    <a:pt x="32" y="76"/>
                  </a:lnTo>
                  <a:lnTo>
                    <a:pt x="19" y="87"/>
                  </a:lnTo>
                  <a:lnTo>
                    <a:pt x="7" y="99"/>
                  </a:lnTo>
                  <a:lnTo>
                    <a:pt x="2" y="106"/>
                  </a:lnTo>
                  <a:lnTo>
                    <a:pt x="0" y="114"/>
                  </a:lnTo>
                  <a:lnTo>
                    <a:pt x="0" y="124"/>
                  </a:lnTo>
                  <a:lnTo>
                    <a:pt x="2" y="133"/>
                  </a:lnTo>
                  <a:lnTo>
                    <a:pt x="7" y="140"/>
                  </a:lnTo>
                  <a:lnTo>
                    <a:pt x="13" y="143"/>
                  </a:lnTo>
                  <a:lnTo>
                    <a:pt x="20" y="143"/>
                  </a:lnTo>
                  <a:lnTo>
                    <a:pt x="26" y="13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" name="Freeform 41"/>
            <p:cNvSpPr>
              <a:spLocks/>
            </p:cNvSpPr>
            <p:nvPr/>
          </p:nvSpPr>
          <p:spPr bwMode="auto">
            <a:xfrm>
              <a:off x="4009" y="2969"/>
              <a:ext cx="270" cy="69"/>
            </a:xfrm>
            <a:custGeom>
              <a:avLst/>
              <a:gdLst>
                <a:gd name="T0" fmla="*/ 253 w 270"/>
                <a:gd name="T1" fmla="*/ 0 h 139"/>
                <a:gd name="T2" fmla="*/ 236 w 270"/>
                <a:gd name="T3" fmla="*/ 0 h 139"/>
                <a:gd name="T4" fmla="*/ 219 w 270"/>
                <a:gd name="T5" fmla="*/ 1 h 139"/>
                <a:gd name="T6" fmla="*/ 202 w 270"/>
                <a:gd name="T7" fmla="*/ 3 h 139"/>
                <a:gd name="T8" fmla="*/ 185 w 270"/>
                <a:gd name="T9" fmla="*/ 6 h 139"/>
                <a:gd name="T10" fmla="*/ 168 w 270"/>
                <a:gd name="T11" fmla="*/ 10 h 139"/>
                <a:gd name="T12" fmla="*/ 152 w 270"/>
                <a:gd name="T13" fmla="*/ 13 h 139"/>
                <a:gd name="T14" fmla="*/ 136 w 270"/>
                <a:gd name="T15" fmla="*/ 19 h 139"/>
                <a:gd name="T16" fmla="*/ 120 w 270"/>
                <a:gd name="T17" fmla="*/ 24 h 139"/>
                <a:gd name="T18" fmla="*/ 105 w 270"/>
                <a:gd name="T19" fmla="*/ 30 h 139"/>
                <a:gd name="T20" fmla="*/ 90 w 270"/>
                <a:gd name="T21" fmla="*/ 37 h 139"/>
                <a:gd name="T22" fmla="*/ 76 w 270"/>
                <a:gd name="T23" fmla="*/ 44 h 139"/>
                <a:gd name="T24" fmla="*/ 61 w 270"/>
                <a:gd name="T25" fmla="*/ 53 h 139"/>
                <a:gd name="T26" fmla="*/ 48 w 270"/>
                <a:gd name="T27" fmla="*/ 62 h 139"/>
                <a:gd name="T28" fmla="*/ 33 w 270"/>
                <a:gd name="T29" fmla="*/ 72 h 139"/>
                <a:gd name="T30" fmla="*/ 20 w 270"/>
                <a:gd name="T31" fmla="*/ 82 h 139"/>
                <a:gd name="T32" fmla="*/ 8 w 270"/>
                <a:gd name="T33" fmla="*/ 93 h 139"/>
                <a:gd name="T34" fmla="*/ 8 w 270"/>
                <a:gd name="T35" fmla="*/ 93 h 139"/>
                <a:gd name="T36" fmla="*/ 3 w 270"/>
                <a:gd name="T37" fmla="*/ 100 h 139"/>
                <a:gd name="T38" fmla="*/ 0 w 270"/>
                <a:gd name="T39" fmla="*/ 109 h 139"/>
                <a:gd name="T40" fmla="*/ 0 w 270"/>
                <a:gd name="T41" fmla="*/ 119 h 139"/>
                <a:gd name="T42" fmla="*/ 3 w 270"/>
                <a:gd name="T43" fmla="*/ 127 h 139"/>
                <a:gd name="T44" fmla="*/ 8 w 270"/>
                <a:gd name="T45" fmla="*/ 135 h 139"/>
                <a:gd name="T46" fmla="*/ 14 w 270"/>
                <a:gd name="T47" fmla="*/ 139 h 139"/>
                <a:gd name="T48" fmla="*/ 21 w 270"/>
                <a:gd name="T49" fmla="*/ 139 h 139"/>
                <a:gd name="T50" fmla="*/ 27 w 270"/>
                <a:gd name="T51" fmla="*/ 135 h 139"/>
                <a:gd name="T52" fmla="*/ 39 w 270"/>
                <a:gd name="T53" fmla="*/ 125 h 139"/>
                <a:gd name="T54" fmla="*/ 51 w 270"/>
                <a:gd name="T55" fmla="*/ 116 h 139"/>
                <a:gd name="T56" fmla="*/ 63 w 270"/>
                <a:gd name="T57" fmla="*/ 107 h 139"/>
                <a:gd name="T58" fmla="*/ 76 w 270"/>
                <a:gd name="T59" fmla="*/ 99 h 139"/>
                <a:gd name="T60" fmla="*/ 89 w 270"/>
                <a:gd name="T61" fmla="*/ 92 h 139"/>
                <a:gd name="T62" fmla="*/ 102 w 270"/>
                <a:gd name="T63" fmla="*/ 84 h 139"/>
                <a:gd name="T64" fmla="*/ 116 w 270"/>
                <a:gd name="T65" fmla="*/ 79 h 139"/>
                <a:gd name="T66" fmla="*/ 130 w 270"/>
                <a:gd name="T67" fmla="*/ 73 h 139"/>
                <a:gd name="T68" fmla="*/ 145 w 270"/>
                <a:gd name="T69" fmla="*/ 67 h 139"/>
                <a:gd name="T70" fmla="*/ 160 w 270"/>
                <a:gd name="T71" fmla="*/ 63 h 139"/>
                <a:gd name="T72" fmla="*/ 176 w 270"/>
                <a:gd name="T73" fmla="*/ 59 h 139"/>
                <a:gd name="T74" fmla="*/ 191 w 270"/>
                <a:gd name="T75" fmla="*/ 56 h 139"/>
                <a:gd name="T76" fmla="*/ 206 w 270"/>
                <a:gd name="T77" fmla="*/ 53 h 139"/>
                <a:gd name="T78" fmla="*/ 222 w 270"/>
                <a:gd name="T79" fmla="*/ 52 h 139"/>
                <a:gd name="T80" fmla="*/ 237 w 270"/>
                <a:gd name="T81" fmla="*/ 50 h 139"/>
                <a:gd name="T82" fmla="*/ 253 w 270"/>
                <a:gd name="T83" fmla="*/ 50 h 139"/>
                <a:gd name="T84" fmla="*/ 259 w 270"/>
                <a:gd name="T85" fmla="*/ 49 h 139"/>
                <a:gd name="T86" fmla="*/ 265 w 270"/>
                <a:gd name="T87" fmla="*/ 43 h 139"/>
                <a:gd name="T88" fmla="*/ 269 w 270"/>
                <a:gd name="T89" fmla="*/ 34 h 139"/>
                <a:gd name="T90" fmla="*/ 270 w 270"/>
                <a:gd name="T91" fmla="*/ 26 h 139"/>
                <a:gd name="T92" fmla="*/ 269 w 270"/>
                <a:gd name="T93" fmla="*/ 16 h 139"/>
                <a:gd name="T94" fmla="*/ 265 w 270"/>
                <a:gd name="T95" fmla="*/ 7 h 139"/>
                <a:gd name="T96" fmla="*/ 259 w 270"/>
                <a:gd name="T97" fmla="*/ 1 h 139"/>
                <a:gd name="T98" fmla="*/ 253 w 270"/>
                <a:gd name="T9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0" h="139">
                  <a:moveTo>
                    <a:pt x="253" y="0"/>
                  </a:moveTo>
                  <a:lnTo>
                    <a:pt x="236" y="0"/>
                  </a:lnTo>
                  <a:lnTo>
                    <a:pt x="219" y="1"/>
                  </a:lnTo>
                  <a:lnTo>
                    <a:pt x="202" y="3"/>
                  </a:lnTo>
                  <a:lnTo>
                    <a:pt x="185" y="6"/>
                  </a:lnTo>
                  <a:lnTo>
                    <a:pt x="168" y="10"/>
                  </a:lnTo>
                  <a:lnTo>
                    <a:pt x="152" y="13"/>
                  </a:lnTo>
                  <a:lnTo>
                    <a:pt x="136" y="19"/>
                  </a:lnTo>
                  <a:lnTo>
                    <a:pt x="120" y="24"/>
                  </a:lnTo>
                  <a:lnTo>
                    <a:pt x="105" y="30"/>
                  </a:lnTo>
                  <a:lnTo>
                    <a:pt x="90" y="37"/>
                  </a:lnTo>
                  <a:lnTo>
                    <a:pt x="76" y="44"/>
                  </a:lnTo>
                  <a:lnTo>
                    <a:pt x="61" y="53"/>
                  </a:lnTo>
                  <a:lnTo>
                    <a:pt x="48" y="62"/>
                  </a:lnTo>
                  <a:lnTo>
                    <a:pt x="33" y="72"/>
                  </a:lnTo>
                  <a:lnTo>
                    <a:pt x="20" y="82"/>
                  </a:lnTo>
                  <a:lnTo>
                    <a:pt x="8" y="93"/>
                  </a:lnTo>
                  <a:lnTo>
                    <a:pt x="8" y="93"/>
                  </a:lnTo>
                  <a:lnTo>
                    <a:pt x="3" y="100"/>
                  </a:lnTo>
                  <a:lnTo>
                    <a:pt x="0" y="109"/>
                  </a:lnTo>
                  <a:lnTo>
                    <a:pt x="0" y="119"/>
                  </a:lnTo>
                  <a:lnTo>
                    <a:pt x="3" y="127"/>
                  </a:lnTo>
                  <a:lnTo>
                    <a:pt x="8" y="135"/>
                  </a:lnTo>
                  <a:lnTo>
                    <a:pt x="14" y="139"/>
                  </a:lnTo>
                  <a:lnTo>
                    <a:pt x="21" y="139"/>
                  </a:lnTo>
                  <a:lnTo>
                    <a:pt x="27" y="135"/>
                  </a:lnTo>
                  <a:lnTo>
                    <a:pt x="39" y="125"/>
                  </a:lnTo>
                  <a:lnTo>
                    <a:pt x="51" y="116"/>
                  </a:lnTo>
                  <a:lnTo>
                    <a:pt x="63" y="107"/>
                  </a:lnTo>
                  <a:lnTo>
                    <a:pt x="76" y="99"/>
                  </a:lnTo>
                  <a:lnTo>
                    <a:pt x="89" y="92"/>
                  </a:lnTo>
                  <a:lnTo>
                    <a:pt x="102" y="84"/>
                  </a:lnTo>
                  <a:lnTo>
                    <a:pt x="116" y="79"/>
                  </a:lnTo>
                  <a:lnTo>
                    <a:pt x="130" y="73"/>
                  </a:lnTo>
                  <a:lnTo>
                    <a:pt x="145" y="67"/>
                  </a:lnTo>
                  <a:lnTo>
                    <a:pt x="160" y="63"/>
                  </a:lnTo>
                  <a:lnTo>
                    <a:pt x="176" y="59"/>
                  </a:lnTo>
                  <a:lnTo>
                    <a:pt x="191" y="56"/>
                  </a:lnTo>
                  <a:lnTo>
                    <a:pt x="206" y="53"/>
                  </a:lnTo>
                  <a:lnTo>
                    <a:pt x="222" y="52"/>
                  </a:lnTo>
                  <a:lnTo>
                    <a:pt x="237" y="50"/>
                  </a:lnTo>
                  <a:lnTo>
                    <a:pt x="253" y="50"/>
                  </a:lnTo>
                  <a:lnTo>
                    <a:pt x="259" y="49"/>
                  </a:lnTo>
                  <a:lnTo>
                    <a:pt x="265" y="43"/>
                  </a:lnTo>
                  <a:lnTo>
                    <a:pt x="269" y="34"/>
                  </a:lnTo>
                  <a:lnTo>
                    <a:pt x="270" y="26"/>
                  </a:lnTo>
                  <a:lnTo>
                    <a:pt x="269" y="16"/>
                  </a:lnTo>
                  <a:lnTo>
                    <a:pt x="265" y="7"/>
                  </a:lnTo>
                  <a:lnTo>
                    <a:pt x="259" y="1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" name="Freeform 42"/>
            <p:cNvSpPr>
              <a:spLocks/>
            </p:cNvSpPr>
            <p:nvPr/>
          </p:nvSpPr>
          <p:spPr bwMode="auto">
            <a:xfrm>
              <a:off x="3635" y="2881"/>
              <a:ext cx="274" cy="72"/>
            </a:xfrm>
            <a:custGeom>
              <a:avLst/>
              <a:gdLst>
                <a:gd name="T0" fmla="*/ 17 w 274"/>
                <a:gd name="T1" fmla="*/ 0 h 143"/>
                <a:gd name="T2" fmla="*/ 11 w 274"/>
                <a:gd name="T3" fmla="*/ 1 h 143"/>
                <a:gd name="T4" fmla="*/ 5 w 274"/>
                <a:gd name="T5" fmla="*/ 7 h 143"/>
                <a:gd name="T6" fmla="*/ 1 w 274"/>
                <a:gd name="T7" fmla="*/ 16 h 143"/>
                <a:gd name="T8" fmla="*/ 0 w 274"/>
                <a:gd name="T9" fmla="*/ 24 h 143"/>
                <a:gd name="T10" fmla="*/ 1 w 274"/>
                <a:gd name="T11" fmla="*/ 34 h 143"/>
                <a:gd name="T12" fmla="*/ 5 w 274"/>
                <a:gd name="T13" fmla="*/ 43 h 143"/>
                <a:gd name="T14" fmla="*/ 11 w 274"/>
                <a:gd name="T15" fmla="*/ 49 h 143"/>
                <a:gd name="T16" fmla="*/ 17 w 274"/>
                <a:gd name="T17" fmla="*/ 50 h 143"/>
                <a:gd name="T18" fmla="*/ 33 w 274"/>
                <a:gd name="T19" fmla="*/ 50 h 143"/>
                <a:gd name="T20" fmla="*/ 49 w 274"/>
                <a:gd name="T21" fmla="*/ 51 h 143"/>
                <a:gd name="T22" fmla="*/ 65 w 274"/>
                <a:gd name="T23" fmla="*/ 53 h 143"/>
                <a:gd name="T24" fmla="*/ 81 w 274"/>
                <a:gd name="T25" fmla="*/ 56 h 143"/>
                <a:gd name="T26" fmla="*/ 97 w 274"/>
                <a:gd name="T27" fmla="*/ 60 h 143"/>
                <a:gd name="T28" fmla="*/ 112 w 274"/>
                <a:gd name="T29" fmla="*/ 63 h 143"/>
                <a:gd name="T30" fmla="*/ 127 w 274"/>
                <a:gd name="T31" fmla="*/ 69 h 143"/>
                <a:gd name="T32" fmla="*/ 143 w 274"/>
                <a:gd name="T33" fmla="*/ 73 h 143"/>
                <a:gd name="T34" fmla="*/ 157 w 274"/>
                <a:gd name="T35" fmla="*/ 80 h 143"/>
                <a:gd name="T36" fmla="*/ 171 w 274"/>
                <a:gd name="T37" fmla="*/ 86 h 143"/>
                <a:gd name="T38" fmla="*/ 185 w 274"/>
                <a:gd name="T39" fmla="*/ 93 h 143"/>
                <a:gd name="T40" fmla="*/ 198 w 274"/>
                <a:gd name="T41" fmla="*/ 102 h 143"/>
                <a:gd name="T42" fmla="*/ 211 w 274"/>
                <a:gd name="T43" fmla="*/ 110 h 143"/>
                <a:gd name="T44" fmla="*/ 223 w 274"/>
                <a:gd name="T45" fmla="*/ 119 h 143"/>
                <a:gd name="T46" fmla="*/ 235 w 274"/>
                <a:gd name="T47" fmla="*/ 129 h 143"/>
                <a:gd name="T48" fmla="*/ 246 w 274"/>
                <a:gd name="T49" fmla="*/ 139 h 143"/>
                <a:gd name="T50" fmla="*/ 252 w 274"/>
                <a:gd name="T51" fmla="*/ 143 h 143"/>
                <a:gd name="T52" fmla="*/ 259 w 274"/>
                <a:gd name="T53" fmla="*/ 143 h 143"/>
                <a:gd name="T54" fmla="*/ 265 w 274"/>
                <a:gd name="T55" fmla="*/ 140 h 143"/>
                <a:gd name="T56" fmla="*/ 270 w 274"/>
                <a:gd name="T57" fmla="*/ 133 h 143"/>
                <a:gd name="T58" fmla="*/ 274 w 274"/>
                <a:gd name="T59" fmla="*/ 124 h 143"/>
                <a:gd name="T60" fmla="*/ 274 w 274"/>
                <a:gd name="T61" fmla="*/ 114 h 143"/>
                <a:gd name="T62" fmla="*/ 272 w 274"/>
                <a:gd name="T63" fmla="*/ 106 h 143"/>
                <a:gd name="T64" fmla="*/ 266 w 274"/>
                <a:gd name="T65" fmla="*/ 99 h 143"/>
                <a:gd name="T66" fmla="*/ 254 w 274"/>
                <a:gd name="T67" fmla="*/ 87 h 143"/>
                <a:gd name="T68" fmla="*/ 241 w 274"/>
                <a:gd name="T69" fmla="*/ 76 h 143"/>
                <a:gd name="T70" fmla="*/ 227 w 274"/>
                <a:gd name="T71" fmla="*/ 66 h 143"/>
                <a:gd name="T72" fmla="*/ 213 w 274"/>
                <a:gd name="T73" fmla="*/ 57 h 143"/>
                <a:gd name="T74" fmla="*/ 199 w 274"/>
                <a:gd name="T75" fmla="*/ 47 h 143"/>
                <a:gd name="T76" fmla="*/ 184 w 274"/>
                <a:gd name="T77" fmla="*/ 40 h 143"/>
                <a:gd name="T78" fmla="*/ 169 w 274"/>
                <a:gd name="T79" fmla="*/ 33 h 143"/>
                <a:gd name="T80" fmla="*/ 153 w 274"/>
                <a:gd name="T81" fmla="*/ 26 h 143"/>
                <a:gd name="T82" fmla="*/ 137 w 274"/>
                <a:gd name="T83" fmla="*/ 20 h 143"/>
                <a:gd name="T84" fmla="*/ 120 w 274"/>
                <a:gd name="T85" fmla="*/ 14 h 143"/>
                <a:gd name="T86" fmla="*/ 103 w 274"/>
                <a:gd name="T87" fmla="*/ 10 h 143"/>
                <a:gd name="T88" fmla="*/ 86 w 274"/>
                <a:gd name="T89" fmla="*/ 7 h 143"/>
                <a:gd name="T90" fmla="*/ 69 w 274"/>
                <a:gd name="T91" fmla="*/ 4 h 143"/>
                <a:gd name="T92" fmla="*/ 52 w 274"/>
                <a:gd name="T93" fmla="*/ 1 h 143"/>
                <a:gd name="T94" fmla="*/ 35 w 274"/>
                <a:gd name="T95" fmla="*/ 0 h 143"/>
                <a:gd name="T96" fmla="*/ 17 w 274"/>
                <a:gd name="T9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74" h="143">
                  <a:moveTo>
                    <a:pt x="17" y="0"/>
                  </a:moveTo>
                  <a:lnTo>
                    <a:pt x="11" y="1"/>
                  </a:lnTo>
                  <a:lnTo>
                    <a:pt x="5" y="7"/>
                  </a:lnTo>
                  <a:lnTo>
                    <a:pt x="1" y="16"/>
                  </a:lnTo>
                  <a:lnTo>
                    <a:pt x="0" y="24"/>
                  </a:lnTo>
                  <a:lnTo>
                    <a:pt x="1" y="34"/>
                  </a:lnTo>
                  <a:lnTo>
                    <a:pt x="5" y="43"/>
                  </a:lnTo>
                  <a:lnTo>
                    <a:pt x="11" y="49"/>
                  </a:lnTo>
                  <a:lnTo>
                    <a:pt x="17" y="50"/>
                  </a:lnTo>
                  <a:lnTo>
                    <a:pt x="33" y="50"/>
                  </a:lnTo>
                  <a:lnTo>
                    <a:pt x="49" y="51"/>
                  </a:lnTo>
                  <a:lnTo>
                    <a:pt x="65" y="53"/>
                  </a:lnTo>
                  <a:lnTo>
                    <a:pt x="81" y="56"/>
                  </a:lnTo>
                  <a:lnTo>
                    <a:pt x="97" y="60"/>
                  </a:lnTo>
                  <a:lnTo>
                    <a:pt x="112" y="63"/>
                  </a:lnTo>
                  <a:lnTo>
                    <a:pt x="127" y="69"/>
                  </a:lnTo>
                  <a:lnTo>
                    <a:pt x="143" y="73"/>
                  </a:lnTo>
                  <a:lnTo>
                    <a:pt x="157" y="80"/>
                  </a:lnTo>
                  <a:lnTo>
                    <a:pt x="171" y="86"/>
                  </a:lnTo>
                  <a:lnTo>
                    <a:pt x="185" y="93"/>
                  </a:lnTo>
                  <a:lnTo>
                    <a:pt x="198" y="102"/>
                  </a:lnTo>
                  <a:lnTo>
                    <a:pt x="211" y="110"/>
                  </a:lnTo>
                  <a:lnTo>
                    <a:pt x="223" y="119"/>
                  </a:lnTo>
                  <a:lnTo>
                    <a:pt x="235" y="129"/>
                  </a:lnTo>
                  <a:lnTo>
                    <a:pt x="246" y="139"/>
                  </a:lnTo>
                  <a:lnTo>
                    <a:pt x="252" y="143"/>
                  </a:lnTo>
                  <a:lnTo>
                    <a:pt x="259" y="143"/>
                  </a:lnTo>
                  <a:lnTo>
                    <a:pt x="265" y="140"/>
                  </a:lnTo>
                  <a:lnTo>
                    <a:pt x="270" y="133"/>
                  </a:lnTo>
                  <a:lnTo>
                    <a:pt x="274" y="124"/>
                  </a:lnTo>
                  <a:lnTo>
                    <a:pt x="274" y="114"/>
                  </a:lnTo>
                  <a:lnTo>
                    <a:pt x="272" y="106"/>
                  </a:lnTo>
                  <a:lnTo>
                    <a:pt x="266" y="99"/>
                  </a:lnTo>
                  <a:lnTo>
                    <a:pt x="254" y="87"/>
                  </a:lnTo>
                  <a:lnTo>
                    <a:pt x="241" y="76"/>
                  </a:lnTo>
                  <a:lnTo>
                    <a:pt x="227" y="66"/>
                  </a:lnTo>
                  <a:lnTo>
                    <a:pt x="213" y="57"/>
                  </a:lnTo>
                  <a:lnTo>
                    <a:pt x="199" y="47"/>
                  </a:lnTo>
                  <a:lnTo>
                    <a:pt x="184" y="40"/>
                  </a:lnTo>
                  <a:lnTo>
                    <a:pt x="169" y="33"/>
                  </a:lnTo>
                  <a:lnTo>
                    <a:pt x="153" y="26"/>
                  </a:lnTo>
                  <a:lnTo>
                    <a:pt x="137" y="20"/>
                  </a:lnTo>
                  <a:lnTo>
                    <a:pt x="120" y="14"/>
                  </a:lnTo>
                  <a:lnTo>
                    <a:pt x="103" y="10"/>
                  </a:lnTo>
                  <a:lnTo>
                    <a:pt x="86" y="7"/>
                  </a:lnTo>
                  <a:lnTo>
                    <a:pt x="69" y="4"/>
                  </a:lnTo>
                  <a:lnTo>
                    <a:pt x="52" y="1"/>
                  </a:lnTo>
                  <a:lnTo>
                    <a:pt x="35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6" name="Freeform 43"/>
            <p:cNvSpPr>
              <a:spLocks/>
            </p:cNvSpPr>
            <p:nvPr/>
          </p:nvSpPr>
          <p:spPr bwMode="auto">
            <a:xfrm>
              <a:off x="3965" y="3615"/>
              <a:ext cx="274" cy="194"/>
            </a:xfrm>
            <a:custGeom>
              <a:avLst/>
              <a:gdLst>
                <a:gd name="T0" fmla="*/ 40 w 274"/>
                <a:gd name="T1" fmla="*/ 333 h 390"/>
                <a:gd name="T2" fmla="*/ 50 w 274"/>
                <a:gd name="T3" fmla="*/ 345 h 390"/>
                <a:gd name="T4" fmla="*/ 61 w 274"/>
                <a:gd name="T5" fmla="*/ 357 h 390"/>
                <a:gd name="T6" fmla="*/ 72 w 274"/>
                <a:gd name="T7" fmla="*/ 367 h 390"/>
                <a:gd name="T8" fmla="*/ 85 w 274"/>
                <a:gd name="T9" fmla="*/ 376 h 390"/>
                <a:gd name="T10" fmla="*/ 98 w 274"/>
                <a:gd name="T11" fmla="*/ 381 h 390"/>
                <a:gd name="T12" fmla="*/ 110 w 274"/>
                <a:gd name="T13" fmla="*/ 386 h 390"/>
                <a:gd name="T14" fmla="*/ 124 w 274"/>
                <a:gd name="T15" fmla="*/ 388 h 390"/>
                <a:gd name="T16" fmla="*/ 137 w 274"/>
                <a:gd name="T17" fmla="*/ 390 h 390"/>
                <a:gd name="T18" fmla="*/ 151 w 274"/>
                <a:gd name="T19" fmla="*/ 388 h 390"/>
                <a:gd name="T20" fmla="*/ 164 w 274"/>
                <a:gd name="T21" fmla="*/ 386 h 390"/>
                <a:gd name="T22" fmla="*/ 177 w 274"/>
                <a:gd name="T23" fmla="*/ 381 h 390"/>
                <a:gd name="T24" fmla="*/ 190 w 274"/>
                <a:gd name="T25" fmla="*/ 376 h 390"/>
                <a:gd name="T26" fmla="*/ 202 w 274"/>
                <a:gd name="T27" fmla="*/ 367 h 390"/>
                <a:gd name="T28" fmla="*/ 213 w 274"/>
                <a:gd name="T29" fmla="*/ 357 h 390"/>
                <a:gd name="T30" fmla="*/ 225 w 274"/>
                <a:gd name="T31" fmla="*/ 345 h 390"/>
                <a:gd name="T32" fmla="*/ 235 w 274"/>
                <a:gd name="T33" fmla="*/ 333 h 390"/>
                <a:gd name="T34" fmla="*/ 244 w 274"/>
                <a:gd name="T35" fmla="*/ 318 h 390"/>
                <a:gd name="T36" fmla="*/ 252 w 274"/>
                <a:gd name="T37" fmla="*/ 304 h 390"/>
                <a:gd name="T38" fmla="*/ 258 w 274"/>
                <a:gd name="T39" fmla="*/ 287 h 390"/>
                <a:gd name="T40" fmla="*/ 264 w 274"/>
                <a:gd name="T41" fmla="*/ 270 h 390"/>
                <a:gd name="T42" fmla="*/ 268 w 274"/>
                <a:gd name="T43" fmla="*/ 252 h 390"/>
                <a:gd name="T44" fmla="*/ 271 w 274"/>
                <a:gd name="T45" fmla="*/ 234 h 390"/>
                <a:gd name="T46" fmla="*/ 273 w 274"/>
                <a:gd name="T47" fmla="*/ 214 h 390"/>
                <a:gd name="T48" fmla="*/ 274 w 274"/>
                <a:gd name="T49" fmla="*/ 195 h 390"/>
                <a:gd name="T50" fmla="*/ 271 w 274"/>
                <a:gd name="T51" fmla="*/ 156 h 390"/>
                <a:gd name="T52" fmla="*/ 263 w 274"/>
                <a:gd name="T53" fmla="*/ 119 h 390"/>
                <a:gd name="T54" fmla="*/ 251 w 274"/>
                <a:gd name="T55" fmla="*/ 86 h 390"/>
                <a:gd name="T56" fmla="*/ 234 w 274"/>
                <a:gd name="T57" fmla="*/ 58 h 390"/>
                <a:gd name="T58" fmla="*/ 213 w 274"/>
                <a:gd name="T59" fmla="*/ 33 h 390"/>
                <a:gd name="T60" fmla="*/ 190 w 274"/>
                <a:gd name="T61" fmla="*/ 16 h 390"/>
                <a:gd name="T62" fmla="*/ 164 w 274"/>
                <a:gd name="T63" fmla="*/ 5 h 390"/>
                <a:gd name="T64" fmla="*/ 137 w 274"/>
                <a:gd name="T65" fmla="*/ 0 h 390"/>
                <a:gd name="T66" fmla="*/ 124 w 274"/>
                <a:gd name="T67" fmla="*/ 2 h 390"/>
                <a:gd name="T68" fmla="*/ 110 w 274"/>
                <a:gd name="T69" fmla="*/ 5 h 390"/>
                <a:gd name="T70" fmla="*/ 98 w 274"/>
                <a:gd name="T71" fmla="*/ 9 h 390"/>
                <a:gd name="T72" fmla="*/ 85 w 274"/>
                <a:gd name="T73" fmla="*/ 15 h 390"/>
                <a:gd name="T74" fmla="*/ 72 w 274"/>
                <a:gd name="T75" fmla="*/ 23 h 390"/>
                <a:gd name="T76" fmla="*/ 61 w 274"/>
                <a:gd name="T77" fmla="*/ 33 h 390"/>
                <a:gd name="T78" fmla="*/ 50 w 274"/>
                <a:gd name="T79" fmla="*/ 45 h 390"/>
                <a:gd name="T80" fmla="*/ 40 w 274"/>
                <a:gd name="T81" fmla="*/ 58 h 390"/>
                <a:gd name="T82" fmla="*/ 31 w 274"/>
                <a:gd name="T83" fmla="*/ 72 h 390"/>
                <a:gd name="T84" fmla="*/ 23 w 274"/>
                <a:gd name="T85" fmla="*/ 86 h 390"/>
                <a:gd name="T86" fmla="*/ 16 w 274"/>
                <a:gd name="T87" fmla="*/ 104 h 390"/>
                <a:gd name="T88" fmla="*/ 10 w 274"/>
                <a:gd name="T89" fmla="*/ 121 h 390"/>
                <a:gd name="T90" fmla="*/ 6 w 274"/>
                <a:gd name="T91" fmla="*/ 138 h 390"/>
                <a:gd name="T92" fmla="*/ 3 w 274"/>
                <a:gd name="T93" fmla="*/ 156 h 390"/>
                <a:gd name="T94" fmla="*/ 1 w 274"/>
                <a:gd name="T95" fmla="*/ 177 h 390"/>
                <a:gd name="T96" fmla="*/ 0 w 274"/>
                <a:gd name="T97" fmla="*/ 195 h 390"/>
                <a:gd name="T98" fmla="*/ 1 w 274"/>
                <a:gd name="T99" fmla="*/ 214 h 390"/>
                <a:gd name="T100" fmla="*/ 3 w 274"/>
                <a:gd name="T101" fmla="*/ 234 h 390"/>
                <a:gd name="T102" fmla="*/ 6 w 274"/>
                <a:gd name="T103" fmla="*/ 252 h 390"/>
                <a:gd name="T104" fmla="*/ 10 w 274"/>
                <a:gd name="T105" fmla="*/ 270 h 390"/>
                <a:gd name="T106" fmla="*/ 16 w 274"/>
                <a:gd name="T107" fmla="*/ 287 h 390"/>
                <a:gd name="T108" fmla="*/ 23 w 274"/>
                <a:gd name="T109" fmla="*/ 304 h 390"/>
                <a:gd name="T110" fmla="*/ 31 w 274"/>
                <a:gd name="T111" fmla="*/ 318 h 390"/>
                <a:gd name="T112" fmla="*/ 40 w 274"/>
                <a:gd name="T113" fmla="*/ 33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4" h="390">
                  <a:moveTo>
                    <a:pt x="40" y="333"/>
                  </a:moveTo>
                  <a:lnTo>
                    <a:pt x="50" y="345"/>
                  </a:lnTo>
                  <a:lnTo>
                    <a:pt x="61" y="357"/>
                  </a:lnTo>
                  <a:lnTo>
                    <a:pt x="72" y="367"/>
                  </a:lnTo>
                  <a:lnTo>
                    <a:pt x="85" y="376"/>
                  </a:lnTo>
                  <a:lnTo>
                    <a:pt x="98" y="381"/>
                  </a:lnTo>
                  <a:lnTo>
                    <a:pt x="110" y="386"/>
                  </a:lnTo>
                  <a:lnTo>
                    <a:pt x="124" y="388"/>
                  </a:lnTo>
                  <a:lnTo>
                    <a:pt x="137" y="390"/>
                  </a:lnTo>
                  <a:lnTo>
                    <a:pt x="151" y="388"/>
                  </a:lnTo>
                  <a:lnTo>
                    <a:pt x="164" y="386"/>
                  </a:lnTo>
                  <a:lnTo>
                    <a:pt x="177" y="381"/>
                  </a:lnTo>
                  <a:lnTo>
                    <a:pt x="190" y="376"/>
                  </a:lnTo>
                  <a:lnTo>
                    <a:pt x="202" y="367"/>
                  </a:lnTo>
                  <a:lnTo>
                    <a:pt x="213" y="357"/>
                  </a:lnTo>
                  <a:lnTo>
                    <a:pt x="225" y="345"/>
                  </a:lnTo>
                  <a:lnTo>
                    <a:pt x="235" y="333"/>
                  </a:lnTo>
                  <a:lnTo>
                    <a:pt x="244" y="318"/>
                  </a:lnTo>
                  <a:lnTo>
                    <a:pt x="252" y="304"/>
                  </a:lnTo>
                  <a:lnTo>
                    <a:pt x="258" y="287"/>
                  </a:lnTo>
                  <a:lnTo>
                    <a:pt x="264" y="270"/>
                  </a:lnTo>
                  <a:lnTo>
                    <a:pt x="268" y="252"/>
                  </a:lnTo>
                  <a:lnTo>
                    <a:pt x="271" y="234"/>
                  </a:lnTo>
                  <a:lnTo>
                    <a:pt x="273" y="214"/>
                  </a:lnTo>
                  <a:lnTo>
                    <a:pt x="274" y="195"/>
                  </a:lnTo>
                  <a:lnTo>
                    <a:pt x="271" y="156"/>
                  </a:lnTo>
                  <a:lnTo>
                    <a:pt x="263" y="119"/>
                  </a:lnTo>
                  <a:lnTo>
                    <a:pt x="251" y="86"/>
                  </a:lnTo>
                  <a:lnTo>
                    <a:pt x="234" y="58"/>
                  </a:lnTo>
                  <a:lnTo>
                    <a:pt x="213" y="33"/>
                  </a:lnTo>
                  <a:lnTo>
                    <a:pt x="190" y="16"/>
                  </a:lnTo>
                  <a:lnTo>
                    <a:pt x="164" y="5"/>
                  </a:lnTo>
                  <a:lnTo>
                    <a:pt x="137" y="0"/>
                  </a:lnTo>
                  <a:lnTo>
                    <a:pt x="124" y="2"/>
                  </a:lnTo>
                  <a:lnTo>
                    <a:pt x="110" y="5"/>
                  </a:lnTo>
                  <a:lnTo>
                    <a:pt x="98" y="9"/>
                  </a:lnTo>
                  <a:lnTo>
                    <a:pt x="85" y="15"/>
                  </a:lnTo>
                  <a:lnTo>
                    <a:pt x="72" y="23"/>
                  </a:lnTo>
                  <a:lnTo>
                    <a:pt x="61" y="33"/>
                  </a:lnTo>
                  <a:lnTo>
                    <a:pt x="50" y="45"/>
                  </a:lnTo>
                  <a:lnTo>
                    <a:pt x="40" y="58"/>
                  </a:lnTo>
                  <a:lnTo>
                    <a:pt x="31" y="72"/>
                  </a:lnTo>
                  <a:lnTo>
                    <a:pt x="23" y="86"/>
                  </a:lnTo>
                  <a:lnTo>
                    <a:pt x="16" y="104"/>
                  </a:lnTo>
                  <a:lnTo>
                    <a:pt x="10" y="121"/>
                  </a:lnTo>
                  <a:lnTo>
                    <a:pt x="6" y="138"/>
                  </a:lnTo>
                  <a:lnTo>
                    <a:pt x="3" y="156"/>
                  </a:lnTo>
                  <a:lnTo>
                    <a:pt x="1" y="177"/>
                  </a:lnTo>
                  <a:lnTo>
                    <a:pt x="0" y="195"/>
                  </a:lnTo>
                  <a:lnTo>
                    <a:pt x="1" y="214"/>
                  </a:lnTo>
                  <a:lnTo>
                    <a:pt x="3" y="234"/>
                  </a:lnTo>
                  <a:lnTo>
                    <a:pt x="6" y="252"/>
                  </a:lnTo>
                  <a:lnTo>
                    <a:pt x="10" y="270"/>
                  </a:lnTo>
                  <a:lnTo>
                    <a:pt x="16" y="287"/>
                  </a:lnTo>
                  <a:lnTo>
                    <a:pt x="23" y="304"/>
                  </a:lnTo>
                  <a:lnTo>
                    <a:pt x="31" y="318"/>
                  </a:lnTo>
                  <a:lnTo>
                    <a:pt x="4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7" name="Freeform 44"/>
            <p:cNvSpPr>
              <a:spLocks/>
            </p:cNvSpPr>
            <p:nvPr/>
          </p:nvSpPr>
          <p:spPr bwMode="auto">
            <a:xfrm>
              <a:off x="4035" y="3665"/>
              <a:ext cx="133" cy="94"/>
            </a:xfrm>
            <a:custGeom>
              <a:avLst/>
              <a:gdLst>
                <a:gd name="T0" fmla="*/ 0 w 133"/>
                <a:gd name="T1" fmla="*/ 94 h 189"/>
                <a:gd name="T2" fmla="*/ 1 w 133"/>
                <a:gd name="T3" fmla="*/ 76 h 189"/>
                <a:gd name="T4" fmla="*/ 5 w 133"/>
                <a:gd name="T5" fmla="*/ 58 h 189"/>
                <a:gd name="T6" fmla="*/ 12 w 133"/>
                <a:gd name="T7" fmla="*/ 41 h 189"/>
                <a:gd name="T8" fmla="*/ 20 w 133"/>
                <a:gd name="T9" fmla="*/ 27 h 189"/>
                <a:gd name="T10" fmla="*/ 25 w 133"/>
                <a:gd name="T11" fmla="*/ 21 h 189"/>
                <a:gd name="T12" fmla="*/ 30 w 133"/>
                <a:gd name="T13" fmla="*/ 15 h 189"/>
                <a:gd name="T14" fmla="*/ 36 w 133"/>
                <a:gd name="T15" fmla="*/ 11 h 189"/>
                <a:gd name="T16" fmla="*/ 42 w 133"/>
                <a:gd name="T17" fmla="*/ 7 h 189"/>
                <a:gd name="T18" fmla="*/ 48 w 133"/>
                <a:gd name="T19" fmla="*/ 4 h 189"/>
                <a:gd name="T20" fmla="*/ 54 w 133"/>
                <a:gd name="T21" fmla="*/ 1 h 189"/>
                <a:gd name="T22" fmla="*/ 61 w 133"/>
                <a:gd name="T23" fmla="*/ 0 h 189"/>
                <a:gd name="T24" fmla="*/ 67 w 133"/>
                <a:gd name="T25" fmla="*/ 0 h 189"/>
                <a:gd name="T26" fmla="*/ 74 w 133"/>
                <a:gd name="T27" fmla="*/ 0 h 189"/>
                <a:gd name="T28" fmla="*/ 80 w 133"/>
                <a:gd name="T29" fmla="*/ 1 h 189"/>
                <a:gd name="T30" fmla="*/ 86 w 133"/>
                <a:gd name="T31" fmla="*/ 4 h 189"/>
                <a:gd name="T32" fmla="*/ 92 w 133"/>
                <a:gd name="T33" fmla="*/ 7 h 189"/>
                <a:gd name="T34" fmla="*/ 98 w 133"/>
                <a:gd name="T35" fmla="*/ 11 h 189"/>
                <a:gd name="T36" fmla="*/ 104 w 133"/>
                <a:gd name="T37" fmla="*/ 15 h 189"/>
                <a:gd name="T38" fmla="*/ 109 w 133"/>
                <a:gd name="T39" fmla="*/ 21 h 189"/>
                <a:gd name="T40" fmla="*/ 114 w 133"/>
                <a:gd name="T41" fmla="*/ 27 h 189"/>
                <a:gd name="T42" fmla="*/ 122 w 133"/>
                <a:gd name="T43" fmla="*/ 41 h 189"/>
                <a:gd name="T44" fmla="*/ 128 w 133"/>
                <a:gd name="T45" fmla="*/ 58 h 189"/>
                <a:gd name="T46" fmla="*/ 132 w 133"/>
                <a:gd name="T47" fmla="*/ 76 h 189"/>
                <a:gd name="T48" fmla="*/ 133 w 133"/>
                <a:gd name="T49" fmla="*/ 94 h 189"/>
                <a:gd name="T50" fmla="*/ 132 w 133"/>
                <a:gd name="T51" fmla="*/ 113 h 189"/>
                <a:gd name="T52" fmla="*/ 128 w 133"/>
                <a:gd name="T53" fmla="*/ 130 h 189"/>
                <a:gd name="T54" fmla="*/ 122 w 133"/>
                <a:gd name="T55" fmla="*/ 147 h 189"/>
                <a:gd name="T56" fmla="*/ 114 w 133"/>
                <a:gd name="T57" fmla="*/ 161 h 189"/>
                <a:gd name="T58" fmla="*/ 109 w 133"/>
                <a:gd name="T59" fmla="*/ 167 h 189"/>
                <a:gd name="T60" fmla="*/ 104 w 133"/>
                <a:gd name="T61" fmla="*/ 173 h 189"/>
                <a:gd name="T62" fmla="*/ 98 w 133"/>
                <a:gd name="T63" fmla="*/ 177 h 189"/>
                <a:gd name="T64" fmla="*/ 92 w 133"/>
                <a:gd name="T65" fmla="*/ 181 h 189"/>
                <a:gd name="T66" fmla="*/ 86 w 133"/>
                <a:gd name="T67" fmla="*/ 184 h 189"/>
                <a:gd name="T68" fmla="*/ 80 w 133"/>
                <a:gd name="T69" fmla="*/ 187 h 189"/>
                <a:gd name="T70" fmla="*/ 74 w 133"/>
                <a:gd name="T71" fmla="*/ 189 h 189"/>
                <a:gd name="T72" fmla="*/ 67 w 133"/>
                <a:gd name="T73" fmla="*/ 189 h 189"/>
                <a:gd name="T74" fmla="*/ 54 w 133"/>
                <a:gd name="T75" fmla="*/ 187 h 189"/>
                <a:gd name="T76" fmla="*/ 42 w 133"/>
                <a:gd name="T77" fmla="*/ 181 h 189"/>
                <a:gd name="T78" fmla="*/ 30 w 133"/>
                <a:gd name="T79" fmla="*/ 173 h 189"/>
                <a:gd name="T80" fmla="*/ 21 w 133"/>
                <a:gd name="T81" fmla="*/ 160 h 189"/>
                <a:gd name="T82" fmla="*/ 12 w 133"/>
                <a:gd name="T83" fmla="*/ 147 h 189"/>
                <a:gd name="T84" fmla="*/ 5 w 133"/>
                <a:gd name="T85" fmla="*/ 130 h 189"/>
                <a:gd name="T86" fmla="*/ 1 w 133"/>
                <a:gd name="T87" fmla="*/ 113 h 189"/>
                <a:gd name="T88" fmla="*/ 0 w 133"/>
                <a:gd name="T89" fmla="*/ 9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189">
                  <a:moveTo>
                    <a:pt x="0" y="94"/>
                  </a:moveTo>
                  <a:lnTo>
                    <a:pt x="1" y="76"/>
                  </a:lnTo>
                  <a:lnTo>
                    <a:pt x="5" y="58"/>
                  </a:lnTo>
                  <a:lnTo>
                    <a:pt x="12" y="41"/>
                  </a:lnTo>
                  <a:lnTo>
                    <a:pt x="20" y="27"/>
                  </a:lnTo>
                  <a:lnTo>
                    <a:pt x="25" y="21"/>
                  </a:lnTo>
                  <a:lnTo>
                    <a:pt x="30" y="15"/>
                  </a:lnTo>
                  <a:lnTo>
                    <a:pt x="36" y="11"/>
                  </a:lnTo>
                  <a:lnTo>
                    <a:pt x="42" y="7"/>
                  </a:lnTo>
                  <a:lnTo>
                    <a:pt x="48" y="4"/>
                  </a:lnTo>
                  <a:lnTo>
                    <a:pt x="54" y="1"/>
                  </a:lnTo>
                  <a:lnTo>
                    <a:pt x="61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6" y="4"/>
                  </a:lnTo>
                  <a:lnTo>
                    <a:pt x="92" y="7"/>
                  </a:lnTo>
                  <a:lnTo>
                    <a:pt x="98" y="11"/>
                  </a:lnTo>
                  <a:lnTo>
                    <a:pt x="104" y="15"/>
                  </a:lnTo>
                  <a:lnTo>
                    <a:pt x="109" y="21"/>
                  </a:lnTo>
                  <a:lnTo>
                    <a:pt x="114" y="27"/>
                  </a:lnTo>
                  <a:lnTo>
                    <a:pt x="122" y="41"/>
                  </a:lnTo>
                  <a:lnTo>
                    <a:pt x="128" y="58"/>
                  </a:lnTo>
                  <a:lnTo>
                    <a:pt x="132" y="76"/>
                  </a:lnTo>
                  <a:lnTo>
                    <a:pt x="133" y="94"/>
                  </a:lnTo>
                  <a:lnTo>
                    <a:pt x="132" y="113"/>
                  </a:lnTo>
                  <a:lnTo>
                    <a:pt x="128" y="130"/>
                  </a:lnTo>
                  <a:lnTo>
                    <a:pt x="122" y="147"/>
                  </a:lnTo>
                  <a:lnTo>
                    <a:pt x="114" y="161"/>
                  </a:lnTo>
                  <a:lnTo>
                    <a:pt x="109" y="167"/>
                  </a:lnTo>
                  <a:lnTo>
                    <a:pt x="104" y="173"/>
                  </a:lnTo>
                  <a:lnTo>
                    <a:pt x="98" y="177"/>
                  </a:lnTo>
                  <a:lnTo>
                    <a:pt x="92" y="181"/>
                  </a:lnTo>
                  <a:lnTo>
                    <a:pt x="86" y="184"/>
                  </a:lnTo>
                  <a:lnTo>
                    <a:pt x="80" y="187"/>
                  </a:lnTo>
                  <a:lnTo>
                    <a:pt x="74" y="189"/>
                  </a:lnTo>
                  <a:lnTo>
                    <a:pt x="67" y="189"/>
                  </a:lnTo>
                  <a:lnTo>
                    <a:pt x="54" y="187"/>
                  </a:lnTo>
                  <a:lnTo>
                    <a:pt x="42" y="181"/>
                  </a:lnTo>
                  <a:lnTo>
                    <a:pt x="30" y="173"/>
                  </a:lnTo>
                  <a:lnTo>
                    <a:pt x="21" y="160"/>
                  </a:lnTo>
                  <a:lnTo>
                    <a:pt x="12" y="147"/>
                  </a:lnTo>
                  <a:lnTo>
                    <a:pt x="5" y="130"/>
                  </a:lnTo>
                  <a:lnTo>
                    <a:pt x="1" y="113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8" name="Freeform 45"/>
            <p:cNvSpPr>
              <a:spLocks/>
            </p:cNvSpPr>
            <p:nvPr/>
          </p:nvSpPr>
          <p:spPr bwMode="auto">
            <a:xfrm>
              <a:off x="4078" y="3472"/>
              <a:ext cx="230" cy="190"/>
            </a:xfrm>
            <a:custGeom>
              <a:avLst/>
              <a:gdLst>
                <a:gd name="T0" fmla="*/ 0 w 230"/>
                <a:gd name="T1" fmla="*/ 0 h 381"/>
                <a:gd name="T2" fmla="*/ 23 w 230"/>
                <a:gd name="T3" fmla="*/ 1 h 381"/>
                <a:gd name="T4" fmla="*/ 46 w 230"/>
                <a:gd name="T5" fmla="*/ 7 h 381"/>
                <a:gd name="T6" fmla="*/ 68 w 230"/>
                <a:gd name="T7" fmla="*/ 14 h 381"/>
                <a:gd name="T8" fmla="*/ 89 w 230"/>
                <a:gd name="T9" fmla="*/ 26 h 381"/>
                <a:gd name="T10" fmla="*/ 110 w 230"/>
                <a:gd name="T11" fmla="*/ 40 h 381"/>
                <a:gd name="T12" fmla="*/ 129 w 230"/>
                <a:gd name="T13" fmla="*/ 56 h 381"/>
                <a:gd name="T14" fmla="*/ 146 w 230"/>
                <a:gd name="T15" fmla="*/ 75 h 381"/>
                <a:gd name="T16" fmla="*/ 163 w 230"/>
                <a:gd name="T17" fmla="*/ 96 h 381"/>
                <a:gd name="T18" fmla="*/ 178 w 230"/>
                <a:gd name="T19" fmla="*/ 120 h 381"/>
                <a:gd name="T20" fmla="*/ 191 w 230"/>
                <a:gd name="T21" fmla="*/ 145 h 381"/>
                <a:gd name="T22" fmla="*/ 202 w 230"/>
                <a:gd name="T23" fmla="*/ 172 h 381"/>
                <a:gd name="T24" fmla="*/ 212 w 230"/>
                <a:gd name="T25" fmla="*/ 201 h 381"/>
                <a:gd name="T26" fmla="*/ 220 w 230"/>
                <a:gd name="T27" fmla="*/ 231 h 381"/>
                <a:gd name="T28" fmla="*/ 225 w 230"/>
                <a:gd name="T29" fmla="*/ 262 h 381"/>
                <a:gd name="T30" fmla="*/ 229 w 230"/>
                <a:gd name="T31" fmla="*/ 295 h 381"/>
                <a:gd name="T32" fmla="*/ 230 w 230"/>
                <a:gd name="T33" fmla="*/ 328 h 381"/>
                <a:gd name="T34" fmla="*/ 229 w 230"/>
                <a:gd name="T35" fmla="*/ 338 h 381"/>
                <a:gd name="T36" fmla="*/ 227 w 230"/>
                <a:gd name="T37" fmla="*/ 348 h 381"/>
                <a:gd name="T38" fmla="*/ 224 w 230"/>
                <a:gd name="T39" fmla="*/ 357 h 381"/>
                <a:gd name="T40" fmla="*/ 219 w 230"/>
                <a:gd name="T41" fmla="*/ 365 h 381"/>
                <a:gd name="T42" fmla="*/ 213 w 230"/>
                <a:gd name="T43" fmla="*/ 372 h 381"/>
                <a:gd name="T44" fmla="*/ 207 w 230"/>
                <a:gd name="T45" fmla="*/ 377 h 381"/>
                <a:gd name="T46" fmla="*/ 200 w 230"/>
                <a:gd name="T47" fmla="*/ 379 h 381"/>
                <a:gd name="T48" fmla="*/ 192 w 230"/>
                <a:gd name="T49" fmla="*/ 381 h 381"/>
                <a:gd name="T50" fmla="*/ 185 w 230"/>
                <a:gd name="T51" fmla="*/ 379 h 381"/>
                <a:gd name="T52" fmla="*/ 178 w 230"/>
                <a:gd name="T53" fmla="*/ 377 h 381"/>
                <a:gd name="T54" fmla="*/ 172 w 230"/>
                <a:gd name="T55" fmla="*/ 372 h 381"/>
                <a:gd name="T56" fmla="*/ 166 w 230"/>
                <a:gd name="T57" fmla="*/ 365 h 381"/>
                <a:gd name="T58" fmla="*/ 161 w 230"/>
                <a:gd name="T59" fmla="*/ 357 h 381"/>
                <a:gd name="T60" fmla="*/ 158 w 230"/>
                <a:gd name="T61" fmla="*/ 348 h 381"/>
                <a:gd name="T62" fmla="*/ 156 w 230"/>
                <a:gd name="T63" fmla="*/ 338 h 381"/>
                <a:gd name="T64" fmla="*/ 155 w 230"/>
                <a:gd name="T65" fmla="*/ 328 h 381"/>
                <a:gd name="T66" fmla="*/ 154 w 230"/>
                <a:gd name="T67" fmla="*/ 306 h 381"/>
                <a:gd name="T68" fmla="*/ 152 w 230"/>
                <a:gd name="T69" fmla="*/ 285 h 381"/>
                <a:gd name="T70" fmla="*/ 148 w 230"/>
                <a:gd name="T71" fmla="*/ 264 h 381"/>
                <a:gd name="T72" fmla="*/ 143 w 230"/>
                <a:gd name="T73" fmla="*/ 243 h 381"/>
                <a:gd name="T74" fmla="*/ 137 w 230"/>
                <a:gd name="T75" fmla="*/ 223 h 381"/>
                <a:gd name="T76" fmla="*/ 129 w 230"/>
                <a:gd name="T77" fmla="*/ 205 h 381"/>
                <a:gd name="T78" fmla="*/ 120 w 230"/>
                <a:gd name="T79" fmla="*/ 188 h 381"/>
                <a:gd name="T80" fmla="*/ 110 w 230"/>
                <a:gd name="T81" fmla="*/ 172 h 381"/>
                <a:gd name="T82" fmla="*/ 98 w 230"/>
                <a:gd name="T83" fmla="*/ 158 h 381"/>
                <a:gd name="T84" fmla="*/ 86 w 230"/>
                <a:gd name="T85" fmla="*/ 145 h 381"/>
                <a:gd name="T86" fmla="*/ 73 w 230"/>
                <a:gd name="T87" fmla="*/ 133 h 381"/>
                <a:gd name="T88" fmla="*/ 59 w 230"/>
                <a:gd name="T89" fmla="*/ 125 h 381"/>
                <a:gd name="T90" fmla="*/ 45 w 230"/>
                <a:gd name="T91" fmla="*/ 117 h 381"/>
                <a:gd name="T92" fmla="*/ 30 w 230"/>
                <a:gd name="T93" fmla="*/ 112 h 381"/>
                <a:gd name="T94" fmla="*/ 15 w 230"/>
                <a:gd name="T95" fmla="*/ 109 h 381"/>
                <a:gd name="T96" fmla="*/ 0 w 230"/>
                <a:gd name="T97" fmla="*/ 107 h 381"/>
                <a:gd name="T98" fmla="*/ 0 w 230"/>
                <a:gd name="T99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0" h="381">
                  <a:moveTo>
                    <a:pt x="0" y="0"/>
                  </a:moveTo>
                  <a:lnTo>
                    <a:pt x="23" y="1"/>
                  </a:lnTo>
                  <a:lnTo>
                    <a:pt x="46" y="7"/>
                  </a:lnTo>
                  <a:lnTo>
                    <a:pt x="68" y="14"/>
                  </a:lnTo>
                  <a:lnTo>
                    <a:pt x="89" y="26"/>
                  </a:lnTo>
                  <a:lnTo>
                    <a:pt x="110" y="40"/>
                  </a:lnTo>
                  <a:lnTo>
                    <a:pt x="129" y="56"/>
                  </a:lnTo>
                  <a:lnTo>
                    <a:pt x="146" y="75"/>
                  </a:lnTo>
                  <a:lnTo>
                    <a:pt x="163" y="96"/>
                  </a:lnTo>
                  <a:lnTo>
                    <a:pt x="178" y="120"/>
                  </a:lnTo>
                  <a:lnTo>
                    <a:pt x="191" y="145"/>
                  </a:lnTo>
                  <a:lnTo>
                    <a:pt x="202" y="172"/>
                  </a:lnTo>
                  <a:lnTo>
                    <a:pt x="212" y="201"/>
                  </a:lnTo>
                  <a:lnTo>
                    <a:pt x="220" y="231"/>
                  </a:lnTo>
                  <a:lnTo>
                    <a:pt x="225" y="262"/>
                  </a:lnTo>
                  <a:lnTo>
                    <a:pt x="229" y="295"/>
                  </a:lnTo>
                  <a:lnTo>
                    <a:pt x="230" y="328"/>
                  </a:lnTo>
                  <a:lnTo>
                    <a:pt x="229" y="338"/>
                  </a:lnTo>
                  <a:lnTo>
                    <a:pt x="227" y="348"/>
                  </a:lnTo>
                  <a:lnTo>
                    <a:pt x="224" y="357"/>
                  </a:lnTo>
                  <a:lnTo>
                    <a:pt x="219" y="365"/>
                  </a:lnTo>
                  <a:lnTo>
                    <a:pt x="213" y="372"/>
                  </a:lnTo>
                  <a:lnTo>
                    <a:pt x="207" y="377"/>
                  </a:lnTo>
                  <a:lnTo>
                    <a:pt x="200" y="379"/>
                  </a:lnTo>
                  <a:lnTo>
                    <a:pt x="192" y="381"/>
                  </a:lnTo>
                  <a:lnTo>
                    <a:pt x="185" y="379"/>
                  </a:lnTo>
                  <a:lnTo>
                    <a:pt x="178" y="377"/>
                  </a:lnTo>
                  <a:lnTo>
                    <a:pt x="172" y="372"/>
                  </a:lnTo>
                  <a:lnTo>
                    <a:pt x="166" y="365"/>
                  </a:lnTo>
                  <a:lnTo>
                    <a:pt x="161" y="357"/>
                  </a:lnTo>
                  <a:lnTo>
                    <a:pt x="158" y="348"/>
                  </a:lnTo>
                  <a:lnTo>
                    <a:pt x="156" y="338"/>
                  </a:lnTo>
                  <a:lnTo>
                    <a:pt x="155" y="328"/>
                  </a:lnTo>
                  <a:lnTo>
                    <a:pt x="154" y="306"/>
                  </a:lnTo>
                  <a:lnTo>
                    <a:pt x="152" y="285"/>
                  </a:lnTo>
                  <a:lnTo>
                    <a:pt x="148" y="264"/>
                  </a:lnTo>
                  <a:lnTo>
                    <a:pt x="143" y="243"/>
                  </a:lnTo>
                  <a:lnTo>
                    <a:pt x="137" y="223"/>
                  </a:lnTo>
                  <a:lnTo>
                    <a:pt x="129" y="205"/>
                  </a:lnTo>
                  <a:lnTo>
                    <a:pt x="120" y="188"/>
                  </a:lnTo>
                  <a:lnTo>
                    <a:pt x="110" y="172"/>
                  </a:lnTo>
                  <a:lnTo>
                    <a:pt x="98" y="158"/>
                  </a:lnTo>
                  <a:lnTo>
                    <a:pt x="86" y="145"/>
                  </a:lnTo>
                  <a:lnTo>
                    <a:pt x="73" y="133"/>
                  </a:lnTo>
                  <a:lnTo>
                    <a:pt x="59" y="125"/>
                  </a:lnTo>
                  <a:lnTo>
                    <a:pt x="45" y="117"/>
                  </a:lnTo>
                  <a:lnTo>
                    <a:pt x="30" y="112"/>
                  </a:lnTo>
                  <a:lnTo>
                    <a:pt x="15" y="109"/>
                  </a:lnTo>
                  <a:lnTo>
                    <a:pt x="0" y="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9" name="Freeform 46"/>
            <p:cNvSpPr>
              <a:spLocks/>
            </p:cNvSpPr>
            <p:nvPr/>
          </p:nvSpPr>
          <p:spPr bwMode="auto">
            <a:xfrm>
              <a:off x="4183" y="3615"/>
              <a:ext cx="273" cy="194"/>
            </a:xfrm>
            <a:custGeom>
              <a:avLst/>
              <a:gdLst>
                <a:gd name="T0" fmla="*/ 40 w 273"/>
                <a:gd name="T1" fmla="*/ 333 h 390"/>
                <a:gd name="T2" fmla="*/ 50 w 273"/>
                <a:gd name="T3" fmla="*/ 345 h 390"/>
                <a:gd name="T4" fmla="*/ 61 w 273"/>
                <a:gd name="T5" fmla="*/ 357 h 390"/>
                <a:gd name="T6" fmla="*/ 72 w 273"/>
                <a:gd name="T7" fmla="*/ 367 h 390"/>
                <a:gd name="T8" fmla="*/ 84 w 273"/>
                <a:gd name="T9" fmla="*/ 376 h 390"/>
                <a:gd name="T10" fmla="*/ 97 w 273"/>
                <a:gd name="T11" fmla="*/ 381 h 390"/>
                <a:gd name="T12" fmla="*/ 109 w 273"/>
                <a:gd name="T13" fmla="*/ 386 h 390"/>
                <a:gd name="T14" fmla="*/ 123 w 273"/>
                <a:gd name="T15" fmla="*/ 388 h 390"/>
                <a:gd name="T16" fmla="*/ 137 w 273"/>
                <a:gd name="T17" fmla="*/ 390 h 390"/>
                <a:gd name="T18" fmla="*/ 151 w 273"/>
                <a:gd name="T19" fmla="*/ 388 h 390"/>
                <a:gd name="T20" fmla="*/ 164 w 273"/>
                <a:gd name="T21" fmla="*/ 386 h 390"/>
                <a:gd name="T22" fmla="*/ 177 w 273"/>
                <a:gd name="T23" fmla="*/ 381 h 390"/>
                <a:gd name="T24" fmla="*/ 190 w 273"/>
                <a:gd name="T25" fmla="*/ 376 h 390"/>
                <a:gd name="T26" fmla="*/ 202 w 273"/>
                <a:gd name="T27" fmla="*/ 367 h 390"/>
                <a:gd name="T28" fmla="*/ 213 w 273"/>
                <a:gd name="T29" fmla="*/ 357 h 390"/>
                <a:gd name="T30" fmla="*/ 224 w 273"/>
                <a:gd name="T31" fmla="*/ 345 h 390"/>
                <a:gd name="T32" fmla="*/ 234 w 273"/>
                <a:gd name="T33" fmla="*/ 333 h 390"/>
                <a:gd name="T34" fmla="*/ 243 w 273"/>
                <a:gd name="T35" fmla="*/ 318 h 390"/>
                <a:gd name="T36" fmla="*/ 251 w 273"/>
                <a:gd name="T37" fmla="*/ 304 h 390"/>
                <a:gd name="T38" fmla="*/ 257 w 273"/>
                <a:gd name="T39" fmla="*/ 287 h 390"/>
                <a:gd name="T40" fmla="*/ 263 w 273"/>
                <a:gd name="T41" fmla="*/ 270 h 390"/>
                <a:gd name="T42" fmla="*/ 267 w 273"/>
                <a:gd name="T43" fmla="*/ 252 h 390"/>
                <a:gd name="T44" fmla="*/ 270 w 273"/>
                <a:gd name="T45" fmla="*/ 234 h 390"/>
                <a:gd name="T46" fmla="*/ 272 w 273"/>
                <a:gd name="T47" fmla="*/ 214 h 390"/>
                <a:gd name="T48" fmla="*/ 273 w 273"/>
                <a:gd name="T49" fmla="*/ 195 h 390"/>
                <a:gd name="T50" fmla="*/ 270 w 273"/>
                <a:gd name="T51" fmla="*/ 156 h 390"/>
                <a:gd name="T52" fmla="*/ 262 w 273"/>
                <a:gd name="T53" fmla="*/ 119 h 390"/>
                <a:gd name="T54" fmla="*/ 250 w 273"/>
                <a:gd name="T55" fmla="*/ 86 h 390"/>
                <a:gd name="T56" fmla="*/ 233 w 273"/>
                <a:gd name="T57" fmla="*/ 58 h 390"/>
                <a:gd name="T58" fmla="*/ 213 w 273"/>
                <a:gd name="T59" fmla="*/ 33 h 390"/>
                <a:gd name="T60" fmla="*/ 190 w 273"/>
                <a:gd name="T61" fmla="*/ 16 h 390"/>
                <a:gd name="T62" fmla="*/ 164 w 273"/>
                <a:gd name="T63" fmla="*/ 5 h 390"/>
                <a:gd name="T64" fmla="*/ 137 w 273"/>
                <a:gd name="T65" fmla="*/ 0 h 390"/>
                <a:gd name="T66" fmla="*/ 123 w 273"/>
                <a:gd name="T67" fmla="*/ 2 h 390"/>
                <a:gd name="T68" fmla="*/ 109 w 273"/>
                <a:gd name="T69" fmla="*/ 5 h 390"/>
                <a:gd name="T70" fmla="*/ 97 w 273"/>
                <a:gd name="T71" fmla="*/ 9 h 390"/>
                <a:gd name="T72" fmla="*/ 84 w 273"/>
                <a:gd name="T73" fmla="*/ 15 h 390"/>
                <a:gd name="T74" fmla="*/ 72 w 273"/>
                <a:gd name="T75" fmla="*/ 23 h 390"/>
                <a:gd name="T76" fmla="*/ 61 w 273"/>
                <a:gd name="T77" fmla="*/ 33 h 390"/>
                <a:gd name="T78" fmla="*/ 50 w 273"/>
                <a:gd name="T79" fmla="*/ 45 h 390"/>
                <a:gd name="T80" fmla="*/ 40 w 273"/>
                <a:gd name="T81" fmla="*/ 58 h 390"/>
                <a:gd name="T82" fmla="*/ 31 w 273"/>
                <a:gd name="T83" fmla="*/ 72 h 390"/>
                <a:gd name="T84" fmla="*/ 23 w 273"/>
                <a:gd name="T85" fmla="*/ 86 h 390"/>
                <a:gd name="T86" fmla="*/ 16 w 273"/>
                <a:gd name="T87" fmla="*/ 104 h 390"/>
                <a:gd name="T88" fmla="*/ 10 w 273"/>
                <a:gd name="T89" fmla="*/ 121 h 390"/>
                <a:gd name="T90" fmla="*/ 6 w 273"/>
                <a:gd name="T91" fmla="*/ 138 h 390"/>
                <a:gd name="T92" fmla="*/ 3 w 273"/>
                <a:gd name="T93" fmla="*/ 156 h 390"/>
                <a:gd name="T94" fmla="*/ 1 w 273"/>
                <a:gd name="T95" fmla="*/ 177 h 390"/>
                <a:gd name="T96" fmla="*/ 0 w 273"/>
                <a:gd name="T97" fmla="*/ 195 h 390"/>
                <a:gd name="T98" fmla="*/ 1 w 273"/>
                <a:gd name="T99" fmla="*/ 214 h 390"/>
                <a:gd name="T100" fmla="*/ 3 w 273"/>
                <a:gd name="T101" fmla="*/ 234 h 390"/>
                <a:gd name="T102" fmla="*/ 6 w 273"/>
                <a:gd name="T103" fmla="*/ 252 h 390"/>
                <a:gd name="T104" fmla="*/ 10 w 273"/>
                <a:gd name="T105" fmla="*/ 270 h 390"/>
                <a:gd name="T106" fmla="*/ 16 w 273"/>
                <a:gd name="T107" fmla="*/ 287 h 390"/>
                <a:gd name="T108" fmla="*/ 23 w 273"/>
                <a:gd name="T109" fmla="*/ 304 h 390"/>
                <a:gd name="T110" fmla="*/ 31 w 273"/>
                <a:gd name="T111" fmla="*/ 318 h 390"/>
                <a:gd name="T112" fmla="*/ 40 w 273"/>
                <a:gd name="T113" fmla="*/ 33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3" h="390">
                  <a:moveTo>
                    <a:pt x="40" y="333"/>
                  </a:moveTo>
                  <a:lnTo>
                    <a:pt x="50" y="345"/>
                  </a:lnTo>
                  <a:lnTo>
                    <a:pt x="61" y="357"/>
                  </a:lnTo>
                  <a:lnTo>
                    <a:pt x="72" y="367"/>
                  </a:lnTo>
                  <a:lnTo>
                    <a:pt x="84" y="376"/>
                  </a:lnTo>
                  <a:lnTo>
                    <a:pt x="97" y="381"/>
                  </a:lnTo>
                  <a:lnTo>
                    <a:pt x="109" y="386"/>
                  </a:lnTo>
                  <a:lnTo>
                    <a:pt x="123" y="388"/>
                  </a:lnTo>
                  <a:lnTo>
                    <a:pt x="137" y="390"/>
                  </a:lnTo>
                  <a:lnTo>
                    <a:pt x="151" y="388"/>
                  </a:lnTo>
                  <a:lnTo>
                    <a:pt x="164" y="386"/>
                  </a:lnTo>
                  <a:lnTo>
                    <a:pt x="177" y="381"/>
                  </a:lnTo>
                  <a:lnTo>
                    <a:pt x="190" y="376"/>
                  </a:lnTo>
                  <a:lnTo>
                    <a:pt x="202" y="367"/>
                  </a:lnTo>
                  <a:lnTo>
                    <a:pt x="213" y="357"/>
                  </a:lnTo>
                  <a:lnTo>
                    <a:pt x="224" y="345"/>
                  </a:lnTo>
                  <a:lnTo>
                    <a:pt x="234" y="333"/>
                  </a:lnTo>
                  <a:lnTo>
                    <a:pt x="243" y="318"/>
                  </a:lnTo>
                  <a:lnTo>
                    <a:pt x="251" y="304"/>
                  </a:lnTo>
                  <a:lnTo>
                    <a:pt x="257" y="287"/>
                  </a:lnTo>
                  <a:lnTo>
                    <a:pt x="263" y="270"/>
                  </a:lnTo>
                  <a:lnTo>
                    <a:pt x="267" y="252"/>
                  </a:lnTo>
                  <a:lnTo>
                    <a:pt x="270" y="234"/>
                  </a:lnTo>
                  <a:lnTo>
                    <a:pt x="272" y="214"/>
                  </a:lnTo>
                  <a:lnTo>
                    <a:pt x="273" y="195"/>
                  </a:lnTo>
                  <a:lnTo>
                    <a:pt x="270" y="156"/>
                  </a:lnTo>
                  <a:lnTo>
                    <a:pt x="262" y="119"/>
                  </a:lnTo>
                  <a:lnTo>
                    <a:pt x="250" y="86"/>
                  </a:lnTo>
                  <a:lnTo>
                    <a:pt x="233" y="58"/>
                  </a:lnTo>
                  <a:lnTo>
                    <a:pt x="213" y="33"/>
                  </a:lnTo>
                  <a:lnTo>
                    <a:pt x="190" y="16"/>
                  </a:lnTo>
                  <a:lnTo>
                    <a:pt x="164" y="5"/>
                  </a:lnTo>
                  <a:lnTo>
                    <a:pt x="137" y="0"/>
                  </a:lnTo>
                  <a:lnTo>
                    <a:pt x="123" y="2"/>
                  </a:lnTo>
                  <a:lnTo>
                    <a:pt x="109" y="5"/>
                  </a:lnTo>
                  <a:lnTo>
                    <a:pt x="97" y="9"/>
                  </a:lnTo>
                  <a:lnTo>
                    <a:pt x="84" y="15"/>
                  </a:lnTo>
                  <a:lnTo>
                    <a:pt x="72" y="23"/>
                  </a:lnTo>
                  <a:lnTo>
                    <a:pt x="61" y="33"/>
                  </a:lnTo>
                  <a:lnTo>
                    <a:pt x="50" y="45"/>
                  </a:lnTo>
                  <a:lnTo>
                    <a:pt x="40" y="58"/>
                  </a:lnTo>
                  <a:lnTo>
                    <a:pt x="31" y="72"/>
                  </a:lnTo>
                  <a:lnTo>
                    <a:pt x="23" y="86"/>
                  </a:lnTo>
                  <a:lnTo>
                    <a:pt x="16" y="104"/>
                  </a:lnTo>
                  <a:lnTo>
                    <a:pt x="10" y="121"/>
                  </a:lnTo>
                  <a:lnTo>
                    <a:pt x="6" y="138"/>
                  </a:lnTo>
                  <a:lnTo>
                    <a:pt x="3" y="156"/>
                  </a:lnTo>
                  <a:lnTo>
                    <a:pt x="1" y="177"/>
                  </a:lnTo>
                  <a:lnTo>
                    <a:pt x="0" y="195"/>
                  </a:lnTo>
                  <a:lnTo>
                    <a:pt x="1" y="214"/>
                  </a:lnTo>
                  <a:lnTo>
                    <a:pt x="3" y="234"/>
                  </a:lnTo>
                  <a:lnTo>
                    <a:pt x="6" y="252"/>
                  </a:lnTo>
                  <a:lnTo>
                    <a:pt x="10" y="270"/>
                  </a:lnTo>
                  <a:lnTo>
                    <a:pt x="16" y="287"/>
                  </a:lnTo>
                  <a:lnTo>
                    <a:pt x="23" y="304"/>
                  </a:lnTo>
                  <a:lnTo>
                    <a:pt x="31" y="318"/>
                  </a:lnTo>
                  <a:lnTo>
                    <a:pt x="40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0" name="Freeform 47"/>
            <p:cNvSpPr>
              <a:spLocks/>
            </p:cNvSpPr>
            <p:nvPr/>
          </p:nvSpPr>
          <p:spPr bwMode="auto">
            <a:xfrm>
              <a:off x="4253" y="3665"/>
              <a:ext cx="133" cy="94"/>
            </a:xfrm>
            <a:custGeom>
              <a:avLst/>
              <a:gdLst>
                <a:gd name="T0" fmla="*/ 0 w 133"/>
                <a:gd name="T1" fmla="*/ 94 h 189"/>
                <a:gd name="T2" fmla="*/ 1 w 133"/>
                <a:gd name="T3" fmla="*/ 76 h 189"/>
                <a:gd name="T4" fmla="*/ 5 w 133"/>
                <a:gd name="T5" fmla="*/ 58 h 189"/>
                <a:gd name="T6" fmla="*/ 11 w 133"/>
                <a:gd name="T7" fmla="*/ 41 h 189"/>
                <a:gd name="T8" fmla="*/ 19 w 133"/>
                <a:gd name="T9" fmla="*/ 27 h 189"/>
                <a:gd name="T10" fmla="*/ 24 w 133"/>
                <a:gd name="T11" fmla="*/ 21 h 189"/>
                <a:gd name="T12" fmla="*/ 29 w 133"/>
                <a:gd name="T13" fmla="*/ 15 h 189"/>
                <a:gd name="T14" fmla="*/ 35 w 133"/>
                <a:gd name="T15" fmla="*/ 11 h 189"/>
                <a:gd name="T16" fmla="*/ 41 w 133"/>
                <a:gd name="T17" fmla="*/ 7 h 189"/>
                <a:gd name="T18" fmla="*/ 47 w 133"/>
                <a:gd name="T19" fmla="*/ 4 h 189"/>
                <a:gd name="T20" fmla="*/ 53 w 133"/>
                <a:gd name="T21" fmla="*/ 1 h 189"/>
                <a:gd name="T22" fmla="*/ 59 w 133"/>
                <a:gd name="T23" fmla="*/ 0 h 189"/>
                <a:gd name="T24" fmla="*/ 67 w 133"/>
                <a:gd name="T25" fmla="*/ 0 h 189"/>
                <a:gd name="T26" fmla="*/ 74 w 133"/>
                <a:gd name="T27" fmla="*/ 0 h 189"/>
                <a:gd name="T28" fmla="*/ 80 w 133"/>
                <a:gd name="T29" fmla="*/ 1 h 189"/>
                <a:gd name="T30" fmla="*/ 86 w 133"/>
                <a:gd name="T31" fmla="*/ 4 h 189"/>
                <a:gd name="T32" fmla="*/ 92 w 133"/>
                <a:gd name="T33" fmla="*/ 7 h 189"/>
                <a:gd name="T34" fmla="*/ 98 w 133"/>
                <a:gd name="T35" fmla="*/ 11 h 189"/>
                <a:gd name="T36" fmla="*/ 104 w 133"/>
                <a:gd name="T37" fmla="*/ 15 h 189"/>
                <a:gd name="T38" fmla="*/ 109 w 133"/>
                <a:gd name="T39" fmla="*/ 21 h 189"/>
                <a:gd name="T40" fmla="*/ 114 w 133"/>
                <a:gd name="T41" fmla="*/ 27 h 189"/>
                <a:gd name="T42" fmla="*/ 122 w 133"/>
                <a:gd name="T43" fmla="*/ 41 h 189"/>
                <a:gd name="T44" fmla="*/ 128 w 133"/>
                <a:gd name="T45" fmla="*/ 58 h 189"/>
                <a:gd name="T46" fmla="*/ 132 w 133"/>
                <a:gd name="T47" fmla="*/ 76 h 189"/>
                <a:gd name="T48" fmla="*/ 133 w 133"/>
                <a:gd name="T49" fmla="*/ 94 h 189"/>
                <a:gd name="T50" fmla="*/ 132 w 133"/>
                <a:gd name="T51" fmla="*/ 113 h 189"/>
                <a:gd name="T52" fmla="*/ 128 w 133"/>
                <a:gd name="T53" fmla="*/ 130 h 189"/>
                <a:gd name="T54" fmla="*/ 122 w 133"/>
                <a:gd name="T55" fmla="*/ 147 h 189"/>
                <a:gd name="T56" fmla="*/ 114 w 133"/>
                <a:gd name="T57" fmla="*/ 161 h 189"/>
                <a:gd name="T58" fmla="*/ 109 w 133"/>
                <a:gd name="T59" fmla="*/ 167 h 189"/>
                <a:gd name="T60" fmla="*/ 104 w 133"/>
                <a:gd name="T61" fmla="*/ 173 h 189"/>
                <a:gd name="T62" fmla="*/ 98 w 133"/>
                <a:gd name="T63" fmla="*/ 177 h 189"/>
                <a:gd name="T64" fmla="*/ 92 w 133"/>
                <a:gd name="T65" fmla="*/ 181 h 189"/>
                <a:gd name="T66" fmla="*/ 86 w 133"/>
                <a:gd name="T67" fmla="*/ 184 h 189"/>
                <a:gd name="T68" fmla="*/ 80 w 133"/>
                <a:gd name="T69" fmla="*/ 187 h 189"/>
                <a:gd name="T70" fmla="*/ 74 w 133"/>
                <a:gd name="T71" fmla="*/ 189 h 189"/>
                <a:gd name="T72" fmla="*/ 67 w 133"/>
                <a:gd name="T73" fmla="*/ 189 h 189"/>
                <a:gd name="T74" fmla="*/ 53 w 133"/>
                <a:gd name="T75" fmla="*/ 187 h 189"/>
                <a:gd name="T76" fmla="*/ 41 w 133"/>
                <a:gd name="T77" fmla="*/ 181 h 189"/>
                <a:gd name="T78" fmla="*/ 29 w 133"/>
                <a:gd name="T79" fmla="*/ 173 h 189"/>
                <a:gd name="T80" fmla="*/ 20 w 133"/>
                <a:gd name="T81" fmla="*/ 160 h 189"/>
                <a:gd name="T82" fmla="*/ 11 w 133"/>
                <a:gd name="T83" fmla="*/ 147 h 189"/>
                <a:gd name="T84" fmla="*/ 5 w 133"/>
                <a:gd name="T85" fmla="*/ 130 h 189"/>
                <a:gd name="T86" fmla="*/ 1 w 133"/>
                <a:gd name="T87" fmla="*/ 113 h 189"/>
                <a:gd name="T88" fmla="*/ 0 w 133"/>
                <a:gd name="T89" fmla="*/ 9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3" h="189">
                  <a:moveTo>
                    <a:pt x="0" y="94"/>
                  </a:moveTo>
                  <a:lnTo>
                    <a:pt x="1" y="76"/>
                  </a:lnTo>
                  <a:lnTo>
                    <a:pt x="5" y="58"/>
                  </a:lnTo>
                  <a:lnTo>
                    <a:pt x="11" y="41"/>
                  </a:lnTo>
                  <a:lnTo>
                    <a:pt x="19" y="27"/>
                  </a:lnTo>
                  <a:lnTo>
                    <a:pt x="24" y="21"/>
                  </a:lnTo>
                  <a:lnTo>
                    <a:pt x="29" y="15"/>
                  </a:lnTo>
                  <a:lnTo>
                    <a:pt x="35" y="11"/>
                  </a:lnTo>
                  <a:lnTo>
                    <a:pt x="41" y="7"/>
                  </a:lnTo>
                  <a:lnTo>
                    <a:pt x="47" y="4"/>
                  </a:lnTo>
                  <a:lnTo>
                    <a:pt x="53" y="1"/>
                  </a:lnTo>
                  <a:lnTo>
                    <a:pt x="59" y="0"/>
                  </a:lnTo>
                  <a:lnTo>
                    <a:pt x="67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6" y="4"/>
                  </a:lnTo>
                  <a:lnTo>
                    <a:pt x="92" y="7"/>
                  </a:lnTo>
                  <a:lnTo>
                    <a:pt x="98" y="11"/>
                  </a:lnTo>
                  <a:lnTo>
                    <a:pt x="104" y="15"/>
                  </a:lnTo>
                  <a:lnTo>
                    <a:pt x="109" y="21"/>
                  </a:lnTo>
                  <a:lnTo>
                    <a:pt x="114" y="27"/>
                  </a:lnTo>
                  <a:lnTo>
                    <a:pt x="122" y="41"/>
                  </a:lnTo>
                  <a:lnTo>
                    <a:pt x="128" y="58"/>
                  </a:lnTo>
                  <a:lnTo>
                    <a:pt x="132" y="76"/>
                  </a:lnTo>
                  <a:lnTo>
                    <a:pt x="133" y="94"/>
                  </a:lnTo>
                  <a:lnTo>
                    <a:pt x="132" y="113"/>
                  </a:lnTo>
                  <a:lnTo>
                    <a:pt x="128" y="130"/>
                  </a:lnTo>
                  <a:lnTo>
                    <a:pt x="122" y="147"/>
                  </a:lnTo>
                  <a:lnTo>
                    <a:pt x="114" y="161"/>
                  </a:lnTo>
                  <a:lnTo>
                    <a:pt x="109" y="167"/>
                  </a:lnTo>
                  <a:lnTo>
                    <a:pt x="104" y="173"/>
                  </a:lnTo>
                  <a:lnTo>
                    <a:pt x="98" y="177"/>
                  </a:lnTo>
                  <a:lnTo>
                    <a:pt x="92" y="181"/>
                  </a:lnTo>
                  <a:lnTo>
                    <a:pt x="86" y="184"/>
                  </a:lnTo>
                  <a:lnTo>
                    <a:pt x="80" y="187"/>
                  </a:lnTo>
                  <a:lnTo>
                    <a:pt x="74" y="189"/>
                  </a:lnTo>
                  <a:lnTo>
                    <a:pt x="67" y="189"/>
                  </a:lnTo>
                  <a:lnTo>
                    <a:pt x="53" y="187"/>
                  </a:lnTo>
                  <a:lnTo>
                    <a:pt x="41" y="181"/>
                  </a:lnTo>
                  <a:lnTo>
                    <a:pt x="29" y="173"/>
                  </a:lnTo>
                  <a:lnTo>
                    <a:pt x="20" y="160"/>
                  </a:lnTo>
                  <a:lnTo>
                    <a:pt x="11" y="147"/>
                  </a:lnTo>
                  <a:lnTo>
                    <a:pt x="5" y="130"/>
                  </a:lnTo>
                  <a:lnTo>
                    <a:pt x="1" y="113"/>
                  </a:lnTo>
                  <a:lnTo>
                    <a:pt x="0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1" name="Freeform 48"/>
            <p:cNvSpPr>
              <a:spLocks/>
            </p:cNvSpPr>
            <p:nvPr/>
          </p:nvSpPr>
          <p:spPr bwMode="auto">
            <a:xfrm>
              <a:off x="4084" y="3699"/>
              <a:ext cx="36" cy="26"/>
            </a:xfrm>
            <a:custGeom>
              <a:avLst/>
              <a:gdLst>
                <a:gd name="T0" fmla="*/ 18 w 36"/>
                <a:gd name="T1" fmla="*/ 52 h 52"/>
                <a:gd name="T2" fmla="*/ 25 w 36"/>
                <a:gd name="T3" fmla="*/ 50 h 52"/>
                <a:gd name="T4" fmla="*/ 31 w 36"/>
                <a:gd name="T5" fmla="*/ 45 h 52"/>
                <a:gd name="T6" fmla="*/ 35 w 36"/>
                <a:gd name="T7" fmla="*/ 36 h 52"/>
                <a:gd name="T8" fmla="*/ 36 w 36"/>
                <a:gd name="T9" fmla="*/ 26 h 52"/>
                <a:gd name="T10" fmla="*/ 35 w 36"/>
                <a:gd name="T11" fmla="*/ 16 h 52"/>
                <a:gd name="T12" fmla="*/ 31 w 36"/>
                <a:gd name="T13" fmla="*/ 8 h 52"/>
                <a:gd name="T14" fmla="*/ 25 w 36"/>
                <a:gd name="T15" fmla="*/ 2 h 52"/>
                <a:gd name="T16" fmla="*/ 18 w 36"/>
                <a:gd name="T17" fmla="*/ 0 h 52"/>
                <a:gd name="T18" fmla="*/ 11 w 36"/>
                <a:gd name="T19" fmla="*/ 2 h 52"/>
                <a:gd name="T20" fmla="*/ 5 w 36"/>
                <a:gd name="T21" fmla="*/ 8 h 52"/>
                <a:gd name="T22" fmla="*/ 1 w 36"/>
                <a:gd name="T23" fmla="*/ 16 h 52"/>
                <a:gd name="T24" fmla="*/ 0 w 36"/>
                <a:gd name="T25" fmla="*/ 26 h 52"/>
                <a:gd name="T26" fmla="*/ 1 w 36"/>
                <a:gd name="T27" fmla="*/ 36 h 52"/>
                <a:gd name="T28" fmla="*/ 5 w 36"/>
                <a:gd name="T29" fmla="*/ 45 h 52"/>
                <a:gd name="T30" fmla="*/ 11 w 36"/>
                <a:gd name="T31" fmla="*/ 50 h 52"/>
                <a:gd name="T32" fmla="*/ 18 w 36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52">
                  <a:moveTo>
                    <a:pt x="18" y="52"/>
                  </a:moveTo>
                  <a:lnTo>
                    <a:pt x="25" y="50"/>
                  </a:lnTo>
                  <a:lnTo>
                    <a:pt x="31" y="45"/>
                  </a:lnTo>
                  <a:lnTo>
                    <a:pt x="35" y="36"/>
                  </a:lnTo>
                  <a:lnTo>
                    <a:pt x="36" y="26"/>
                  </a:lnTo>
                  <a:lnTo>
                    <a:pt x="35" y="16"/>
                  </a:lnTo>
                  <a:lnTo>
                    <a:pt x="31" y="8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5" y="8"/>
                  </a:lnTo>
                  <a:lnTo>
                    <a:pt x="1" y="16"/>
                  </a:lnTo>
                  <a:lnTo>
                    <a:pt x="0" y="26"/>
                  </a:lnTo>
                  <a:lnTo>
                    <a:pt x="1" y="36"/>
                  </a:lnTo>
                  <a:lnTo>
                    <a:pt x="5" y="45"/>
                  </a:lnTo>
                  <a:lnTo>
                    <a:pt x="11" y="50"/>
                  </a:lnTo>
                  <a:lnTo>
                    <a:pt x="18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2" name="Freeform 49"/>
            <p:cNvSpPr>
              <a:spLocks/>
            </p:cNvSpPr>
            <p:nvPr/>
          </p:nvSpPr>
          <p:spPr bwMode="auto">
            <a:xfrm>
              <a:off x="4301" y="3699"/>
              <a:ext cx="37" cy="26"/>
            </a:xfrm>
            <a:custGeom>
              <a:avLst/>
              <a:gdLst>
                <a:gd name="T0" fmla="*/ 19 w 37"/>
                <a:gd name="T1" fmla="*/ 52 h 52"/>
                <a:gd name="T2" fmla="*/ 26 w 37"/>
                <a:gd name="T3" fmla="*/ 50 h 52"/>
                <a:gd name="T4" fmla="*/ 32 w 37"/>
                <a:gd name="T5" fmla="*/ 45 h 52"/>
                <a:gd name="T6" fmla="*/ 36 w 37"/>
                <a:gd name="T7" fmla="*/ 36 h 52"/>
                <a:gd name="T8" fmla="*/ 37 w 37"/>
                <a:gd name="T9" fmla="*/ 26 h 52"/>
                <a:gd name="T10" fmla="*/ 36 w 37"/>
                <a:gd name="T11" fmla="*/ 16 h 52"/>
                <a:gd name="T12" fmla="*/ 32 w 37"/>
                <a:gd name="T13" fmla="*/ 8 h 52"/>
                <a:gd name="T14" fmla="*/ 26 w 37"/>
                <a:gd name="T15" fmla="*/ 2 h 52"/>
                <a:gd name="T16" fmla="*/ 19 w 37"/>
                <a:gd name="T17" fmla="*/ 0 h 52"/>
                <a:gd name="T18" fmla="*/ 11 w 37"/>
                <a:gd name="T19" fmla="*/ 2 h 52"/>
                <a:gd name="T20" fmla="*/ 5 w 37"/>
                <a:gd name="T21" fmla="*/ 8 h 52"/>
                <a:gd name="T22" fmla="*/ 1 w 37"/>
                <a:gd name="T23" fmla="*/ 16 h 52"/>
                <a:gd name="T24" fmla="*/ 0 w 37"/>
                <a:gd name="T25" fmla="*/ 26 h 52"/>
                <a:gd name="T26" fmla="*/ 1 w 37"/>
                <a:gd name="T27" fmla="*/ 36 h 52"/>
                <a:gd name="T28" fmla="*/ 5 w 37"/>
                <a:gd name="T29" fmla="*/ 45 h 52"/>
                <a:gd name="T30" fmla="*/ 11 w 37"/>
                <a:gd name="T31" fmla="*/ 50 h 52"/>
                <a:gd name="T32" fmla="*/ 19 w 37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" h="52">
                  <a:moveTo>
                    <a:pt x="19" y="52"/>
                  </a:moveTo>
                  <a:lnTo>
                    <a:pt x="26" y="50"/>
                  </a:lnTo>
                  <a:lnTo>
                    <a:pt x="32" y="45"/>
                  </a:lnTo>
                  <a:lnTo>
                    <a:pt x="36" y="36"/>
                  </a:lnTo>
                  <a:lnTo>
                    <a:pt x="37" y="26"/>
                  </a:lnTo>
                  <a:lnTo>
                    <a:pt x="36" y="16"/>
                  </a:lnTo>
                  <a:lnTo>
                    <a:pt x="32" y="8"/>
                  </a:lnTo>
                  <a:lnTo>
                    <a:pt x="26" y="2"/>
                  </a:lnTo>
                  <a:lnTo>
                    <a:pt x="19" y="0"/>
                  </a:lnTo>
                  <a:lnTo>
                    <a:pt x="11" y="2"/>
                  </a:lnTo>
                  <a:lnTo>
                    <a:pt x="5" y="8"/>
                  </a:lnTo>
                  <a:lnTo>
                    <a:pt x="1" y="16"/>
                  </a:lnTo>
                  <a:lnTo>
                    <a:pt x="0" y="26"/>
                  </a:lnTo>
                  <a:lnTo>
                    <a:pt x="1" y="36"/>
                  </a:lnTo>
                  <a:lnTo>
                    <a:pt x="5" y="45"/>
                  </a:lnTo>
                  <a:lnTo>
                    <a:pt x="11" y="50"/>
                  </a:lnTo>
                  <a:lnTo>
                    <a:pt x="19" y="5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3" name="Freeform 50"/>
            <p:cNvSpPr>
              <a:spLocks/>
            </p:cNvSpPr>
            <p:nvPr/>
          </p:nvSpPr>
          <p:spPr bwMode="auto">
            <a:xfrm>
              <a:off x="3577" y="3395"/>
              <a:ext cx="776" cy="670"/>
            </a:xfrm>
            <a:custGeom>
              <a:avLst/>
              <a:gdLst>
                <a:gd name="T0" fmla="*/ 718 w 776"/>
                <a:gd name="T1" fmla="*/ 826 h 1340"/>
                <a:gd name="T2" fmla="*/ 685 w 776"/>
                <a:gd name="T3" fmla="*/ 650 h 1340"/>
                <a:gd name="T4" fmla="*/ 606 w 776"/>
                <a:gd name="T5" fmla="*/ 600 h 1340"/>
                <a:gd name="T6" fmla="*/ 623 w 776"/>
                <a:gd name="T7" fmla="*/ 757 h 1340"/>
                <a:gd name="T8" fmla="*/ 654 w 776"/>
                <a:gd name="T9" fmla="*/ 883 h 1340"/>
                <a:gd name="T10" fmla="*/ 552 w 776"/>
                <a:gd name="T11" fmla="*/ 1036 h 1340"/>
                <a:gd name="T12" fmla="*/ 491 w 776"/>
                <a:gd name="T13" fmla="*/ 966 h 1340"/>
                <a:gd name="T14" fmla="*/ 460 w 776"/>
                <a:gd name="T15" fmla="*/ 918 h 1340"/>
                <a:gd name="T16" fmla="*/ 420 w 776"/>
                <a:gd name="T17" fmla="*/ 935 h 1340"/>
                <a:gd name="T18" fmla="*/ 428 w 776"/>
                <a:gd name="T19" fmla="*/ 1026 h 1340"/>
                <a:gd name="T20" fmla="*/ 474 w 776"/>
                <a:gd name="T21" fmla="*/ 1095 h 1340"/>
                <a:gd name="T22" fmla="*/ 531 w 776"/>
                <a:gd name="T23" fmla="*/ 1140 h 1340"/>
                <a:gd name="T24" fmla="*/ 583 w 776"/>
                <a:gd name="T25" fmla="*/ 1233 h 1340"/>
                <a:gd name="T26" fmla="*/ 302 w 776"/>
                <a:gd name="T27" fmla="*/ 1092 h 1340"/>
                <a:gd name="T28" fmla="*/ 349 w 776"/>
                <a:gd name="T29" fmla="*/ 1042 h 1340"/>
                <a:gd name="T30" fmla="*/ 406 w 776"/>
                <a:gd name="T31" fmla="*/ 905 h 1340"/>
                <a:gd name="T32" fmla="*/ 412 w 776"/>
                <a:gd name="T33" fmla="*/ 747 h 1340"/>
                <a:gd name="T34" fmla="*/ 421 w 776"/>
                <a:gd name="T35" fmla="*/ 683 h 1340"/>
                <a:gd name="T36" fmla="*/ 439 w 776"/>
                <a:gd name="T37" fmla="*/ 646 h 1340"/>
                <a:gd name="T38" fmla="*/ 428 w 776"/>
                <a:gd name="T39" fmla="*/ 597 h 1340"/>
                <a:gd name="T40" fmla="*/ 388 w 776"/>
                <a:gd name="T41" fmla="*/ 578 h 1340"/>
                <a:gd name="T42" fmla="*/ 340 w 776"/>
                <a:gd name="T43" fmla="*/ 558 h 1340"/>
                <a:gd name="T44" fmla="*/ 301 w 776"/>
                <a:gd name="T45" fmla="*/ 554 h 1340"/>
                <a:gd name="T46" fmla="*/ 278 w 776"/>
                <a:gd name="T47" fmla="*/ 606 h 1340"/>
                <a:gd name="T48" fmla="*/ 304 w 776"/>
                <a:gd name="T49" fmla="*/ 654 h 1340"/>
                <a:gd name="T50" fmla="*/ 309 w 776"/>
                <a:gd name="T51" fmla="*/ 670 h 1340"/>
                <a:gd name="T52" fmla="*/ 334 w 776"/>
                <a:gd name="T53" fmla="*/ 737 h 1340"/>
                <a:gd name="T54" fmla="*/ 341 w 776"/>
                <a:gd name="T55" fmla="*/ 830 h 1340"/>
                <a:gd name="T56" fmla="*/ 314 w 776"/>
                <a:gd name="T57" fmla="*/ 932 h 1340"/>
                <a:gd name="T58" fmla="*/ 266 w 776"/>
                <a:gd name="T59" fmla="*/ 999 h 1340"/>
                <a:gd name="T60" fmla="*/ 208 w 776"/>
                <a:gd name="T61" fmla="*/ 1028 h 1340"/>
                <a:gd name="T62" fmla="*/ 192 w 776"/>
                <a:gd name="T63" fmla="*/ 1029 h 1340"/>
                <a:gd name="T64" fmla="*/ 148 w 776"/>
                <a:gd name="T65" fmla="*/ 1021 h 1340"/>
                <a:gd name="T66" fmla="*/ 131 w 776"/>
                <a:gd name="T67" fmla="*/ 979 h 1340"/>
                <a:gd name="T68" fmla="*/ 200 w 776"/>
                <a:gd name="T69" fmla="*/ 842 h 1340"/>
                <a:gd name="T70" fmla="*/ 202 w 776"/>
                <a:gd name="T71" fmla="*/ 714 h 1340"/>
                <a:gd name="T72" fmla="*/ 173 w 776"/>
                <a:gd name="T73" fmla="*/ 624 h 1340"/>
                <a:gd name="T74" fmla="*/ 164 w 776"/>
                <a:gd name="T75" fmla="*/ 607 h 1340"/>
                <a:gd name="T76" fmla="*/ 140 w 776"/>
                <a:gd name="T77" fmla="*/ 522 h 1340"/>
                <a:gd name="T78" fmla="*/ 144 w 776"/>
                <a:gd name="T79" fmla="*/ 427 h 1340"/>
                <a:gd name="T80" fmla="*/ 181 w 776"/>
                <a:gd name="T81" fmla="*/ 339 h 1340"/>
                <a:gd name="T82" fmla="*/ 214 w 776"/>
                <a:gd name="T83" fmla="*/ 305 h 1340"/>
                <a:gd name="T84" fmla="*/ 199 w 776"/>
                <a:gd name="T85" fmla="*/ 0 h 1340"/>
                <a:gd name="T86" fmla="*/ 158 w 776"/>
                <a:gd name="T87" fmla="*/ 229 h 1340"/>
                <a:gd name="T88" fmla="*/ 128 w 776"/>
                <a:gd name="T89" fmla="*/ 263 h 1340"/>
                <a:gd name="T90" fmla="*/ 73 w 776"/>
                <a:gd name="T91" fmla="*/ 395 h 1340"/>
                <a:gd name="T92" fmla="*/ 66 w 776"/>
                <a:gd name="T93" fmla="*/ 541 h 1340"/>
                <a:gd name="T94" fmla="*/ 102 w 776"/>
                <a:gd name="T95" fmla="*/ 666 h 1340"/>
                <a:gd name="T96" fmla="*/ 111 w 776"/>
                <a:gd name="T97" fmla="*/ 686 h 1340"/>
                <a:gd name="T98" fmla="*/ 129 w 776"/>
                <a:gd name="T99" fmla="*/ 800 h 1340"/>
                <a:gd name="T100" fmla="*/ 73 w 776"/>
                <a:gd name="T101" fmla="*/ 905 h 1340"/>
                <a:gd name="T102" fmla="*/ 20 w 776"/>
                <a:gd name="T103" fmla="*/ 925 h 1340"/>
                <a:gd name="T104" fmla="*/ 3 w 776"/>
                <a:gd name="T105" fmla="*/ 951 h 1340"/>
                <a:gd name="T106" fmla="*/ 15 w 776"/>
                <a:gd name="T107" fmla="*/ 1019 h 1340"/>
                <a:gd name="T108" fmla="*/ 65 w 776"/>
                <a:gd name="T109" fmla="*/ 1082 h 1340"/>
                <a:gd name="T110" fmla="*/ 124 w 776"/>
                <a:gd name="T111" fmla="*/ 1122 h 1340"/>
                <a:gd name="T112" fmla="*/ 189 w 776"/>
                <a:gd name="T113" fmla="*/ 1137 h 1340"/>
                <a:gd name="T114" fmla="*/ 198 w 776"/>
                <a:gd name="T115" fmla="*/ 1340 h 1340"/>
                <a:gd name="T116" fmla="*/ 762 w 776"/>
                <a:gd name="T117" fmla="*/ 918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6" h="1340">
                  <a:moveTo>
                    <a:pt x="762" y="918"/>
                  </a:moveTo>
                  <a:lnTo>
                    <a:pt x="751" y="900"/>
                  </a:lnTo>
                  <a:lnTo>
                    <a:pt x="738" y="879"/>
                  </a:lnTo>
                  <a:lnTo>
                    <a:pt x="728" y="855"/>
                  </a:lnTo>
                  <a:lnTo>
                    <a:pt x="718" y="826"/>
                  </a:lnTo>
                  <a:lnTo>
                    <a:pt x="709" y="793"/>
                  </a:lnTo>
                  <a:lnTo>
                    <a:pt x="701" y="757"/>
                  </a:lnTo>
                  <a:lnTo>
                    <a:pt x="694" y="719"/>
                  </a:lnTo>
                  <a:lnTo>
                    <a:pt x="688" y="679"/>
                  </a:lnTo>
                  <a:lnTo>
                    <a:pt x="685" y="650"/>
                  </a:lnTo>
                  <a:lnTo>
                    <a:pt x="682" y="623"/>
                  </a:lnTo>
                  <a:lnTo>
                    <a:pt x="681" y="594"/>
                  </a:lnTo>
                  <a:lnTo>
                    <a:pt x="680" y="567"/>
                  </a:lnTo>
                  <a:lnTo>
                    <a:pt x="604" y="567"/>
                  </a:lnTo>
                  <a:lnTo>
                    <a:pt x="606" y="600"/>
                  </a:lnTo>
                  <a:lnTo>
                    <a:pt x="607" y="633"/>
                  </a:lnTo>
                  <a:lnTo>
                    <a:pt x="610" y="666"/>
                  </a:lnTo>
                  <a:lnTo>
                    <a:pt x="614" y="699"/>
                  </a:lnTo>
                  <a:lnTo>
                    <a:pt x="618" y="729"/>
                  </a:lnTo>
                  <a:lnTo>
                    <a:pt x="623" y="757"/>
                  </a:lnTo>
                  <a:lnTo>
                    <a:pt x="628" y="786"/>
                  </a:lnTo>
                  <a:lnTo>
                    <a:pt x="634" y="812"/>
                  </a:lnTo>
                  <a:lnTo>
                    <a:pt x="640" y="837"/>
                  </a:lnTo>
                  <a:lnTo>
                    <a:pt x="647" y="860"/>
                  </a:lnTo>
                  <a:lnTo>
                    <a:pt x="654" y="883"/>
                  </a:lnTo>
                  <a:lnTo>
                    <a:pt x="662" y="905"/>
                  </a:lnTo>
                  <a:lnTo>
                    <a:pt x="583" y="905"/>
                  </a:lnTo>
                  <a:lnTo>
                    <a:pt x="583" y="1046"/>
                  </a:lnTo>
                  <a:lnTo>
                    <a:pt x="567" y="1042"/>
                  </a:lnTo>
                  <a:lnTo>
                    <a:pt x="552" y="1036"/>
                  </a:lnTo>
                  <a:lnTo>
                    <a:pt x="537" y="1026"/>
                  </a:lnTo>
                  <a:lnTo>
                    <a:pt x="524" y="1015"/>
                  </a:lnTo>
                  <a:lnTo>
                    <a:pt x="512" y="1001"/>
                  </a:lnTo>
                  <a:lnTo>
                    <a:pt x="501" y="985"/>
                  </a:lnTo>
                  <a:lnTo>
                    <a:pt x="491" y="966"/>
                  </a:lnTo>
                  <a:lnTo>
                    <a:pt x="483" y="946"/>
                  </a:lnTo>
                  <a:lnTo>
                    <a:pt x="479" y="936"/>
                  </a:lnTo>
                  <a:lnTo>
                    <a:pt x="474" y="929"/>
                  </a:lnTo>
                  <a:lnTo>
                    <a:pt x="468" y="923"/>
                  </a:lnTo>
                  <a:lnTo>
                    <a:pt x="460" y="918"/>
                  </a:lnTo>
                  <a:lnTo>
                    <a:pt x="453" y="916"/>
                  </a:lnTo>
                  <a:lnTo>
                    <a:pt x="446" y="915"/>
                  </a:lnTo>
                  <a:lnTo>
                    <a:pt x="439" y="916"/>
                  </a:lnTo>
                  <a:lnTo>
                    <a:pt x="432" y="920"/>
                  </a:lnTo>
                  <a:lnTo>
                    <a:pt x="420" y="935"/>
                  </a:lnTo>
                  <a:lnTo>
                    <a:pt x="413" y="952"/>
                  </a:lnTo>
                  <a:lnTo>
                    <a:pt x="411" y="972"/>
                  </a:lnTo>
                  <a:lnTo>
                    <a:pt x="415" y="994"/>
                  </a:lnTo>
                  <a:lnTo>
                    <a:pt x="421" y="1011"/>
                  </a:lnTo>
                  <a:lnTo>
                    <a:pt x="428" y="1026"/>
                  </a:lnTo>
                  <a:lnTo>
                    <a:pt x="436" y="1042"/>
                  </a:lnTo>
                  <a:lnTo>
                    <a:pt x="444" y="1057"/>
                  </a:lnTo>
                  <a:lnTo>
                    <a:pt x="453" y="1071"/>
                  </a:lnTo>
                  <a:lnTo>
                    <a:pt x="463" y="1084"/>
                  </a:lnTo>
                  <a:lnTo>
                    <a:pt x="474" y="1095"/>
                  </a:lnTo>
                  <a:lnTo>
                    <a:pt x="485" y="1107"/>
                  </a:lnTo>
                  <a:lnTo>
                    <a:pt x="496" y="1117"/>
                  </a:lnTo>
                  <a:lnTo>
                    <a:pt x="507" y="1125"/>
                  </a:lnTo>
                  <a:lnTo>
                    <a:pt x="519" y="1134"/>
                  </a:lnTo>
                  <a:lnTo>
                    <a:pt x="531" y="1140"/>
                  </a:lnTo>
                  <a:lnTo>
                    <a:pt x="544" y="1145"/>
                  </a:lnTo>
                  <a:lnTo>
                    <a:pt x="556" y="1150"/>
                  </a:lnTo>
                  <a:lnTo>
                    <a:pt x="570" y="1154"/>
                  </a:lnTo>
                  <a:lnTo>
                    <a:pt x="583" y="1155"/>
                  </a:lnTo>
                  <a:lnTo>
                    <a:pt x="583" y="1233"/>
                  </a:lnTo>
                  <a:lnTo>
                    <a:pt x="271" y="1234"/>
                  </a:lnTo>
                  <a:lnTo>
                    <a:pt x="271" y="1114"/>
                  </a:lnTo>
                  <a:lnTo>
                    <a:pt x="282" y="1108"/>
                  </a:lnTo>
                  <a:lnTo>
                    <a:pt x="292" y="1101"/>
                  </a:lnTo>
                  <a:lnTo>
                    <a:pt x="302" y="1092"/>
                  </a:lnTo>
                  <a:lnTo>
                    <a:pt x="312" y="1084"/>
                  </a:lnTo>
                  <a:lnTo>
                    <a:pt x="321" y="1075"/>
                  </a:lnTo>
                  <a:lnTo>
                    <a:pt x="331" y="1065"/>
                  </a:lnTo>
                  <a:lnTo>
                    <a:pt x="340" y="1054"/>
                  </a:lnTo>
                  <a:lnTo>
                    <a:pt x="349" y="1042"/>
                  </a:lnTo>
                  <a:lnTo>
                    <a:pt x="364" y="1018"/>
                  </a:lnTo>
                  <a:lnTo>
                    <a:pt x="378" y="992"/>
                  </a:lnTo>
                  <a:lnTo>
                    <a:pt x="389" y="963"/>
                  </a:lnTo>
                  <a:lnTo>
                    <a:pt x="399" y="935"/>
                  </a:lnTo>
                  <a:lnTo>
                    <a:pt x="406" y="905"/>
                  </a:lnTo>
                  <a:lnTo>
                    <a:pt x="412" y="873"/>
                  </a:lnTo>
                  <a:lnTo>
                    <a:pt x="415" y="840"/>
                  </a:lnTo>
                  <a:lnTo>
                    <a:pt x="416" y="807"/>
                  </a:lnTo>
                  <a:lnTo>
                    <a:pt x="415" y="777"/>
                  </a:lnTo>
                  <a:lnTo>
                    <a:pt x="412" y="747"/>
                  </a:lnTo>
                  <a:lnTo>
                    <a:pt x="408" y="719"/>
                  </a:lnTo>
                  <a:lnTo>
                    <a:pt x="402" y="690"/>
                  </a:lnTo>
                  <a:lnTo>
                    <a:pt x="409" y="689"/>
                  </a:lnTo>
                  <a:lnTo>
                    <a:pt x="415" y="687"/>
                  </a:lnTo>
                  <a:lnTo>
                    <a:pt x="421" y="683"/>
                  </a:lnTo>
                  <a:lnTo>
                    <a:pt x="426" y="677"/>
                  </a:lnTo>
                  <a:lnTo>
                    <a:pt x="431" y="671"/>
                  </a:lnTo>
                  <a:lnTo>
                    <a:pt x="434" y="663"/>
                  </a:lnTo>
                  <a:lnTo>
                    <a:pt x="437" y="654"/>
                  </a:lnTo>
                  <a:lnTo>
                    <a:pt x="439" y="646"/>
                  </a:lnTo>
                  <a:lnTo>
                    <a:pt x="440" y="634"/>
                  </a:lnTo>
                  <a:lnTo>
                    <a:pt x="439" y="624"/>
                  </a:lnTo>
                  <a:lnTo>
                    <a:pt x="436" y="614"/>
                  </a:lnTo>
                  <a:lnTo>
                    <a:pt x="433" y="606"/>
                  </a:lnTo>
                  <a:lnTo>
                    <a:pt x="428" y="597"/>
                  </a:lnTo>
                  <a:lnTo>
                    <a:pt x="422" y="591"/>
                  </a:lnTo>
                  <a:lnTo>
                    <a:pt x="416" y="587"/>
                  </a:lnTo>
                  <a:lnTo>
                    <a:pt x="408" y="584"/>
                  </a:lnTo>
                  <a:lnTo>
                    <a:pt x="398" y="581"/>
                  </a:lnTo>
                  <a:lnTo>
                    <a:pt x="388" y="578"/>
                  </a:lnTo>
                  <a:lnTo>
                    <a:pt x="378" y="575"/>
                  </a:lnTo>
                  <a:lnTo>
                    <a:pt x="368" y="571"/>
                  </a:lnTo>
                  <a:lnTo>
                    <a:pt x="359" y="567"/>
                  </a:lnTo>
                  <a:lnTo>
                    <a:pt x="349" y="563"/>
                  </a:lnTo>
                  <a:lnTo>
                    <a:pt x="340" y="558"/>
                  </a:lnTo>
                  <a:lnTo>
                    <a:pt x="331" y="554"/>
                  </a:lnTo>
                  <a:lnTo>
                    <a:pt x="322" y="551"/>
                  </a:lnTo>
                  <a:lnTo>
                    <a:pt x="315" y="550"/>
                  </a:lnTo>
                  <a:lnTo>
                    <a:pt x="308" y="551"/>
                  </a:lnTo>
                  <a:lnTo>
                    <a:pt x="301" y="554"/>
                  </a:lnTo>
                  <a:lnTo>
                    <a:pt x="295" y="560"/>
                  </a:lnTo>
                  <a:lnTo>
                    <a:pt x="289" y="567"/>
                  </a:lnTo>
                  <a:lnTo>
                    <a:pt x="285" y="574"/>
                  </a:lnTo>
                  <a:lnTo>
                    <a:pt x="281" y="584"/>
                  </a:lnTo>
                  <a:lnTo>
                    <a:pt x="278" y="606"/>
                  </a:lnTo>
                  <a:lnTo>
                    <a:pt x="281" y="624"/>
                  </a:lnTo>
                  <a:lnTo>
                    <a:pt x="290" y="641"/>
                  </a:lnTo>
                  <a:lnTo>
                    <a:pt x="302" y="653"/>
                  </a:lnTo>
                  <a:lnTo>
                    <a:pt x="303" y="654"/>
                  </a:lnTo>
                  <a:lnTo>
                    <a:pt x="304" y="654"/>
                  </a:lnTo>
                  <a:lnTo>
                    <a:pt x="304" y="654"/>
                  </a:lnTo>
                  <a:lnTo>
                    <a:pt x="305" y="654"/>
                  </a:lnTo>
                  <a:lnTo>
                    <a:pt x="306" y="660"/>
                  </a:lnTo>
                  <a:lnTo>
                    <a:pt x="307" y="664"/>
                  </a:lnTo>
                  <a:lnTo>
                    <a:pt x="309" y="670"/>
                  </a:lnTo>
                  <a:lnTo>
                    <a:pt x="311" y="674"/>
                  </a:lnTo>
                  <a:lnTo>
                    <a:pt x="318" y="689"/>
                  </a:lnTo>
                  <a:lnTo>
                    <a:pt x="324" y="704"/>
                  </a:lnTo>
                  <a:lnTo>
                    <a:pt x="330" y="720"/>
                  </a:lnTo>
                  <a:lnTo>
                    <a:pt x="334" y="737"/>
                  </a:lnTo>
                  <a:lnTo>
                    <a:pt x="338" y="754"/>
                  </a:lnTo>
                  <a:lnTo>
                    <a:pt x="340" y="772"/>
                  </a:lnTo>
                  <a:lnTo>
                    <a:pt x="341" y="789"/>
                  </a:lnTo>
                  <a:lnTo>
                    <a:pt x="342" y="807"/>
                  </a:lnTo>
                  <a:lnTo>
                    <a:pt x="341" y="830"/>
                  </a:lnTo>
                  <a:lnTo>
                    <a:pt x="339" y="852"/>
                  </a:lnTo>
                  <a:lnTo>
                    <a:pt x="335" y="873"/>
                  </a:lnTo>
                  <a:lnTo>
                    <a:pt x="330" y="893"/>
                  </a:lnTo>
                  <a:lnTo>
                    <a:pt x="322" y="913"/>
                  </a:lnTo>
                  <a:lnTo>
                    <a:pt x="314" y="932"/>
                  </a:lnTo>
                  <a:lnTo>
                    <a:pt x="305" y="949"/>
                  </a:lnTo>
                  <a:lnTo>
                    <a:pt x="295" y="966"/>
                  </a:lnTo>
                  <a:lnTo>
                    <a:pt x="286" y="979"/>
                  </a:lnTo>
                  <a:lnTo>
                    <a:pt x="276" y="989"/>
                  </a:lnTo>
                  <a:lnTo>
                    <a:pt x="266" y="999"/>
                  </a:lnTo>
                  <a:lnTo>
                    <a:pt x="255" y="1008"/>
                  </a:lnTo>
                  <a:lnTo>
                    <a:pt x="244" y="1015"/>
                  </a:lnTo>
                  <a:lnTo>
                    <a:pt x="232" y="1021"/>
                  </a:lnTo>
                  <a:lnTo>
                    <a:pt x="220" y="1025"/>
                  </a:lnTo>
                  <a:lnTo>
                    <a:pt x="208" y="1028"/>
                  </a:lnTo>
                  <a:lnTo>
                    <a:pt x="198" y="1028"/>
                  </a:lnTo>
                  <a:lnTo>
                    <a:pt x="198" y="1029"/>
                  </a:lnTo>
                  <a:lnTo>
                    <a:pt x="196" y="1029"/>
                  </a:lnTo>
                  <a:lnTo>
                    <a:pt x="194" y="1029"/>
                  </a:lnTo>
                  <a:lnTo>
                    <a:pt x="192" y="1029"/>
                  </a:lnTo>
                  <a:lnTo>
                    <a:pt x="189" y="1029"/>
                  </a:lnTo>
                  <a:lnTo>
                    <a:pt x="179" y="1029"/>
                  </a:lnTo>
                  <a:lnTo>
                    <a:pt x="168" y="1028"/>
                  </a:lnTo>
                  <a:lnTo>
                    <a:pt x="158" y="1025"/>
                  </a:lnTo>
                  <a:lnTo>
                    <a:pt x="148" y="1021"/>
                  </a:lnTo>
                  <a:lnTo>
                    <a:pt x="138" y="1016"/>
                  </a:lnTo>
                  <a:lnTo>
                    <a:pt x="129" y="1011"/>
                  </a:lnTo>
                  <a:lnTo>
                    <a:pt x="120" y="1004"/>
                  </a:lnTo>
                  <a:lnTo>
                    <a:pt x="111" y="996"/>
                  </a:lnTo>
                  <a:lnTo>
                    <a:pt x="131" y="979"/>
                  </a:lnTo>
                  <a:lnTo>
                    <a:pt x="150" y="958"/>
                  </a:lnTo>
                  <a:lnTo>
                    <a:pt x="166" y="933"/>
                  </a:lnTo>
                  <a:lnTo>
                    <a:pt x="180" y="905"/>
                  </a:lnTo>
                  <a:lnTo>
                    <a:pt x="192" y="875"/>
                  </a:lnTo>
                  <a:lnTo>
                    <a:pt x="200" y="842"/>
                  </a:lnTo>
                  <a:lnTo>
                    <a:pt x="205" y="807"/>
                  </a:lnTo>
                  <a:lnTo>
                    <a:pt x="207" y="772"/>
                  </a:lnTo>
                  <a:lnTo>
                    <a:pt x="206" y="753"/>
                  </a:lnTo>
                  <a:lnTo>
                    <a:pt x="205" y="733"/>
                  </a:lnTo>
                  <a:lnTo>
                    <a:pt x="202" y="714"/>
                  </a:lnTo>
                  <a:lnTo>
                    <a:pt x="198" y="696"/>
                  </a:lnTo>
                  <a:lnTo>
                    <a:pt x="194" y="677"/>
                  </a:lnTo>
                  <a:lnTo>
                    <a:pt x="187" y="658"/>
                  </a:lnTo>
                  <a:lnTo>
                    <a:pt x="180" y="641"/>
                  </a:lnTo>
                  <a:lnTo>
                    <a:pt x="173" y="624"/>
                  </a:lnTo>
                  <a:lnTo>
                    <a:pt x="172" y="623"/>
                  </a:lnTo>
                  <a:lnTo>
                    <a:pt x="172" y="623"/>
                  </a:lnTo>
                  <a:lnTo>
                    <a:pt x="172" y="623"/>
                  </a:lnTo>
                  <a:lnTo>
                    <a:pt x="171" y="621"/>
                  </a:lnTo>
                  <a:lnTo>
                    <a:pt x="164" y="607"/>
                  </a:lnTo>
                  <a:lnTo>
                    <a:pt x="157" y="591"/>
                  </a:lnTo>
                  <a:lnTo>
                    <a:pt x="151" y="574"/>
                  </a:lnTo>
                  <a:lnTo>
                    <a:pt x="147" y="557"/>
                  </a:lnTo>
                  <a:lnTo>
                    <a:pt x="143" y="540"/>
                  </a:lnTo>
                  <a:lnTo>
                    <a:pt x="140" y="522"/>
                  </a:lnTo>
                  <a:lnTo>
                    <a:pt x="139" y="505"/>
                  </a:lnTo>
                  <a:lnTo>
                    <a:pt x="138" y="488"/>
                  </a:lnTo>
                  <a:lnTo>
                    <a:pt x="139" y="467"/>
                  </a:lnTo>
                  <a:lnTo>
                    <a:pt x="141" y="447"/>
                  </a:lnTo>
                  <a:lnTo>
                    <a:pt x="144" y="427"/>
                  </a:lnTo>
                  <a:lnTo>
                    <a:pt x="149" y="408"/>
                  </a:lnTo>
                  <a:lnTo>
                    <a:pt x="156" y="389"/>
                  </a:lnTo>
                  <a:lnTo>
                    <a:pt x="163" y="372"/>
                  </a:lnTo>
                  <a:lnTo>
                    <a:pt x="171" y="355"/>
                  </a:lnTo>
                  <a:lnTo>
                    <a:pt x="181" y="339"/>
                  </a:lnTo>
                  <a:lnTo>
                    <a:pt x="187" y="332"/>
                  </a:lnTo>
                  <a:lnTo>
                    <a:pt x="194" y="323"/>
                  </a:lnTo>
                  <a:lnTo>
                    <a:pt x="201" y="316"/>
                  </a:lnTo>
                  <a:lnTo>
                    <a:pt x="208" y="311"/>
                  </a:lnTo>
                  <a:lnTo>
                    <a:pt x="214" y="305"/>
                  </a:lnTo>
                  <a:lnTo>
                    <a:pt x="221" y="299"/>
                  </a:lnTo>
                  <a:lnTo>
                    <a:pt x="229" y="295"/>
                  </a:lnTo>
                  <a:lnTo>
                    <a:pt x="236" y="291"/>
                  </a:lnTo>
                  <a:lnTo>
                    <a:pt x="267" y="273"/>
                  </a:lnTo>
                  <a:lnTo>
                    <a:pt x="199" y="0"/>
                  </a:lnTo>
                  <a:lnTo>
                    <a:pt x="133" y="34"/>
                  </a:lnTo>
                  <a:lnTo>
                    <a:pt x="178" y="212"/>
                  </a:lnTo>
                  <a:lnTo>
                    <a:pt x="171" y="217"/>
                  </a:lnTo>
                  <a:lnTo>
                    <a:pt x="165" y="222"/>
                  </a:lnTo>
                  <a:lnTo>
                    <a:pt x="158" y="229"/>
                  </a:lnTo>
                  <a:lnTo>
                    <a:pt x="152" y="235"/>
                  </a:lnTo>
                  <a:lnTo>
                    <a:pt x="146" y="242"/>
                  </a:lnTo>
                  <a:lnTo>
                    <a:pt x="140" y="249"/>
                  </a:lnTo>
                  <a:lnTo>
                    <a:pt x="134" y="256"/>
                  </a:lnTo>
                  <a:lnTo>
                    <a:pt x="128" y="263"/>
                  </a:lnTo>
                  <a:lnTo>
                    <a:pt x="113" y="286"/>
                  </a:lnTo>
                  <a:lnTo>
                    <a:pt x="101" y="312"/>
                  </a:lnTo>
                  <a:lnTo>
                    <a:pt x="89" y="339"/>
                  </a:lnTo>
                  <a:lnTo>
                    <a:pt x="80" y="366"/>
                  </a:lnTo>
                  <a:lnTo>
                    <a:pt x="73" y="395"/>
                  </a:lnTo>
                  <a:lnTo>
                    <a:pt x="67" y="425"/>
                  </a:lnTo>
                  <a:lnTo>
                    <a:pt x="64" y="457"/>
                  </a:lnTo>
                  <a:lnTo>
                    <a:pt x="63" y="488"/>
                  </a:lnTo>
                  <a:lnTo>
                    <a:pt x="64" y="514"/>
                  </a:lnTo>
                  <a:lnTo>
                    <a:pt x="66" y="541"/>
                  </a:lnTo>
                  <a:lnTo>
                    <a:pt x="70" y="567"/>
                  </a:lnTo>
                  <a:lnTo>
                    <a:pt x="76" y="593"/>
                  </a:lnTo>
                  <a:lnTo>
                    <a:pt x="83" y="618"/>
                  </a:lnTo>
                  <a:lnTo>
                    <a:pt x="92" y="643"/>
                  </a:lnTo>
                  <a:lnTo>
                    <a:pt x="102" y="666"/>
                  </a:lnTo>
                  <a:lnTo>
                    <a:pt x="113" y="687"/>
                  </a:lnTo>
                  <a:lnTo>
                    <a:pt x="112" y="687"/>
                  </a:lnTo>
                  <a:lnTo>
                    <a:pt x="112" y="686"/>
                  </a:lnTo>
                  <a:lnTo>
                    <a:pt x="112" y="686"/>
                  </a:lnTo>
                  <a:lnTo>
                    <a:pt x="111" y="686"/>
                  </a:lnTo>
                  <a:lnTo>
                    <a:pt x="120" y="706"/>
                  </a:lnTo>
                  <a:lnTo>
                    <a:pt x="126" y="727"/>
                  </a:lnTo>
                  <a:lnTo>
                    <a:pt x="130" y="750"/>
                  </a:lnTo>
                  <a:lnTo>
                    <a:pt x="131" y="772"/>
                  </a:lnTo>
                  <a:lnTo>
                    <a:pt x="129" y="800"/>
                  </a:lnTo>
                  <a:lnTo>
                    <a:pt x="124" y="826"/>
                  </a:lnTo>
                  <a:lnTo>
                    <a:pt x="115" y="850"/>
                  </a:lnTo>
                  <a:lnTo>
                    <a:pt x="103" y="872"/>
                  </a:lnTo>
                  <a:lnTo>
                    <a:pt x="89" y="890"/>
                  </a:lnTo>
                  <a:lnTo>
                    <a:pt x="73" y="905"/>
                  </a:lnTo>
                  <a:lnTo>
                    <a:pt x="55" y="915"/>
                  </a:lnTo>
                  <a:lnTo>
                    <a:pt x="35" y="919"/>
                  </a:lnTo>
                  <a:lnTo>
                    <a:pt x="30" y="920"/>
                  </a:lnTo>
                  <a:lnTo>
                    <a:pt x="25" y="922"/>
                  </a:lnTo>
                  <a:lnTo>
                    <a:pt x="20" y="925"/>
                  </a:lnTo>
                  <a:lnTo>
                    <a:pt x="16" y="928"/>
                  </a:lnTo>
                  <a:lnTo>
                    <a:pt x="12" y="933"/>
                  </a:lnTo>
                  <a:lnTo>
                    <a:pt x="9" y="938"/>
                  </a:lnTo>
                  <a:lnTo>
                    <a:pt x="6" y="943"/>
                  </a:lnTo>
                  <a:lnTo>
                    <a:pt x="3" y="951"/>
                  </a:lnTo>
                  <a:lnTo>
                    <a:pt x="0" y="963"/>
                  </a:lnTo>
                  <a:lnTo>
                    <a:pt x="0" y="978"/>
                  </a:lnTo>
                  <a:lnTo>
                    <a:pt x="2" y="991"/>
                  </a:lnTo>
                  <a:lnTo>
                    <a:pt x="7" y="1004"/>
                  </a:lnTo>
                  <a:lnTo>
                    <a:pt x="15" y="1019"/>
                  </a:lnTo>
                  <a:lnTo>
                    <a:pt x="24" y="1034"/>
                  </a:lnTo>
                  <a:lnTo>
                    <a:pt x="34" y="1046"/>
                  </a:lnTo>
                  <a:lnTo>
                    <a:pt x="43" y="1059"/>
                  </a:lnTo>
                  <a:lnTo>
                    <a:pt x="55" y="1072"/>
                  </a:lnTo>
                  <a:lnTo>
                    <a:pt x="65" y="1082"/>
                  </a:lnTo>
                  <a:lnTo>
                    <a:pt x="76" y="1092"/>
                  </a:lnTo>
                  <a:lnTo>
                    <a:pt x="88" y="1102"/>
                  </a:lnTo>
                  <a:lnTo>
                    <a:pt x="99" y="1109"/>
                  </a:lnTo>
                  <a:lnTo>
                    <a:pt x="111" y="1117"/>
                  </a:lnTo>
                  <a:lnTo>
                    <a:pt x="124" y="1122"/>
                  </a:lnTo>
                  <a:lnTo>
                    <a:pt x="136" y="1128"/>
                  </a:lnTo>
                  <a:lnTo>
                    <a:pt x="149" y="1131"/>
                  </a:lnTo>
                  <a:lnTo>
                    <a:pt x="162" y="1134"/>
                  </a:lnTo>
                  <a:lnTo>
                    <a:pt x="176" y="1137"/>
                  </a:lnTo>
                  <a:lnTo>
                    <a:pt x="189" y="1137"/>
                  </a:lnTo>
                  <a:lnTo>
                    <a:pt x="192" y="1137"/>
                  </a:lnTo>
                  <a:lnTo>
                    <a:pt x="194" y="1137"/>
                  </a:lnTo>
                  <a:lnTo>
                    <a:pt x="196" y="1137"/>
                  </a:lnTo>
                  <a:lnTo>
                    <a:pt x="198" y="1137"/>
                  </a:lnTo>
                  <a:lnTo>
                    <a:pt x="198" y="1340"/>
                  </a:lnTo>
                  <a:lnTo>
                    <a:pt x="659" y="1340"/>
                  </a:lnTo>
                  <a:lnTo>
                    <a:pt x="659" y="1012"/>
                  </a:lnTo>
                  <a:lnTo>
                    <a:pt x="776" y="1012"/>
                  </a:lnTo>
                  <a:lnTo>
                    <a:pt x="776" y="933"/>
                  </a:lnTo>
                  <a:lnTo>
                    <a:pt x="762" y="9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4" name="Freeform 51"/>
            <p:cNvSpPr>
              <a:spLocks/>
            </p:cNvSpPr>
            <p:nvPr/>
          </p:nvSpPr>
          <p:spPr bwMode="auto">
            <a:xfrm>
              <a:off x="3522" y="2754"/>
              <a:ext cx="878" cy="486"/>
            </a:xfrm>
            <a:custGeom>
              <a:avLst/>
              <a:gdLst>
                <a:gd name="T0" fmla="*/ 785 w 878"/>
                <a:gd name="T1" fmla="*/ 625 h 971"/>
                <a:gd name="T2" fmla="*/ 755 w 878"/>
                <a:gd name="T3" fmla="*/ 623 h 971"/>
                <a:gd name="T4" fmla="*/ 677 w 878"/>
                <a:gd name="T5" fmla="*/ 630 h 971"/>
                <a:gd name="T6" fmla="*/ 589 w 878"/>
                <a:gd name="T7" fmla="*/ 658 h 971"/>
                <a:gd name="T8" fmla="*/ 512 w 878"/>
                <a:gd name="T9" fmla="*/ 703 h 971"/>
                <a:gd name="T10" fmla="*/ 451 w 878"/>
                <a:gd name="T11" fmla="*/ 766 h 971"/>
                <a:gd name="T12" fmla="*/ 397 w 878"/>
                <a:gd name="T13" fmla="*/ 733 h 971"/>
                <a:gd name="T14" fmla="*/ 327 w 878"/>
                <a:gd name="T15" fmla="*/ 678 h 971"/>
                <a:gd name="T16" fmla="*/ 244 w 878"/>
                <a:gd name="T17" fmla="*/ 640 h 971"/>
                <a:gd name="T18" fmla="*/ 154 w 878"/>
                <a:gd name="T19" fmla="*/ 625 h 971"/>
                <a:gd name="T20" fmla="*/ 107 w 878"/>
                <a:gd name="T21" fmla="*/ 623 h 971"/>
                <a:gd name="T22" fmla="*/ 77 w 878"/>
                <a:gd name="T23" fmla="*/ 626 h 971"/>
                <a:gd name="T24" fmla="*/ 84 w 878"/>
                <a:gd name="T25" fmla="*/ 104 h 971"/>
                <a:gd name="T26" fmla="*/ 115 w 878"/>
                <a:gd name="T27" fmla="*/ 99 h 971"/>
                <a:gd name="T28" fmla="*/ 176 w 878"/>
                <a:gd name="T29" fmla="*/ 102 h 971"/>
                <a:gd name="T30" fmla="*/ 263 w 878"/>
                <a:gd name="T31" fmla="*/ 126 h 971"/>
                <a:gd name="T32" fmla="*/ 335 w 878"/>
                <a:gd name="T33" fmla="*/ 172 h 971"/>
                <a:gd name="T34" fmla="*/ 390 w 878"/>
                <a:gd name="T35" fmla="*/ 234 h 971"/>
                <a:gd name="T36" fmla="*/ 469 w 878"/>
                <a:gd name="T37" fmla="*/ 270 h 971"/>
                <a:gd name="T38" fmla="*/ 511 w 878"/>
                <a:gd name="T39" fmla="*/ 201 h 971"/>
                <a:gd name="T40" fmla="*/ 576 w 878"/>
                <a:gd name="T41" fmla="*/ 146 h 971"/>
                <a:gd name="T42" fmla="*/ 656 w 878"/>
                <a:gd name="T43" fmla="*/ 112 h 971"/>
                <a:gd name="T44" fmla="*/ 747 w 878"/>
                <a:gd name="T45" fmla="*/ 99 h 971"/>
                <a:gd name="T46" fmla="*/ 778 w 878"/>
                <a:gd name="T47" fmla="*/ 101 h 971"/>
                <a:gd name="T48" fmla="*/ 809 w 878"/>
                <a:gd name="T49" fmla="*/ 105 h 971"/>
                <a:gd name="T50" fmla="*/ 850 w 878"/>
                <a:gd name="T51" fmla="*/ 13 h 971"/>
                <a:gd name="T52" fmla="*/ 800 w 878"/>
                <a:gd name="T53" fmla="*/ 3 h 971"/>
                <a:gd name="T54" fmla="*/ 747 w 878"/>
                <a:gd name="T55" fmla="*/ 0 h 971"/>
                <a:gd name="T56" fmla="*/ 653 w 878"/>
                <a:gd name="T57" fmla="*/ 12 h 971"/>
                <a:gd name="T58" fmla="*/ 569 w 878"/>
                <a:gd name="T59" fmla="*/ 45 h 971"/>
                <a:gd name="T60" fmla="*/ 495 w 878"/>
                <a:gd name="T61" fmla="*/ 95 h 971"/>
                <a:gd name="T62" fmla="*/ 438 w 878"/>
                <a:gd name="T63" fmla="*/ 162 h 971"/>
                <a:gd name="T64" fmla="*/ 380 w 878"/>
                <a:gd name="T65" fmla="*/ 95 h 971"/>
                <a:gd name="T66" fmla="*/ 308 w 878"/>
                <a:gd name="T67" fmla="*/ 45 h 971"/>
                <a:gd name="T68" fmla="*/ 222 w 878"/>
                <a:gd name="T69" fmla="*/ 12 h 971"/>
                <a:gd name="T70" fmla="*/ 130 w 878"/>
                <a:gd name="T71" fmla="*/ 0 h 971"/>
                <a:gd name="T72" fmla="*/ 78 w 878"/>
                <a:gd name="T73" fmla="*/ 3 h 971"/>
                <a:gd name="T74" fmla="*/ 28 w 878"/>
                <a:gd name="T75" fmla="*/ 13 h 971"/>
                <a:gd name="T76" fmla="*/ 52 w 878"/>
                <a:gd name="T77" fmla="*/ 732 h 971"/>
                <a:gd name="T78" fmla="*/ 96 w 878"/>
                <a:gd name="T79" fmla="*/ 723 h 971"/>
                <a:gd name="T80" fmla="*/ 153 w 878"/>
                <a:gd name="T81" fmla="*/ 723 h 971"/>
                <a:gd name="T82" fmla="*/ 242 w 878"/>
                <a:gd name="T83" fmla="*/ 742 h 971"/>
                <a:gd name="T84" fmla="*/ 319 w 878"/>
                <a:gd name="T85" fmla="*/ 782 h 971"/>
                <a:gd name="T86" fmla="*/ 378 w 878"/>
                <a:gd name="T87" fmla="*/ 839 h 971"/>
                <a:gd name="T88" fmla="*/ 438 w 878"/>
                <a:gd name="T89" fmla="*/ 971 h 971"/>
                <a:gd name="T90" fmla="*/ 498 w 878"/>
                <a:gd name="T91" fmla="*/ 839 h 971"/>
                <a:gd name="T92" fmla="*/ 558 w 878"/>
                <a:gd name="T93" fmla="*/ 782 h 971"/>
                <a:gd name="T94" fmla="*/ 635 w 878"/>
                <a:gd name="T95" fmla="*/ 742 h 971"/>
                <a:gd name="T96" fmla="*/ 724 w 878"/>
                <a:gd name="T97" fmla="*/ 723 h 971"/>
                <a:gd name="T98" fmla="*/ 781 w 878"/>
                <a:gd name="T99" fmla="*/ 723 h 971"/>
                <a:gd name="T100" fmla="*/ 826 w 878"/>
                <a:gd name="T101" fmla="*/ 732 h 971"/>
                <a:gd name="T102" fmla="*/ 809 w 878"/>
                <a:gd name="T103" fmla="*/ 34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78" h="971">
                  <a:moveTo>
                    <a:pt x="809" y="628"/>
                  </a:moveTo>
                  <a:lnTo>
                    <a:pt x="801" y="626"/>
                  </a:lnTo>
                  <a:lnTo>
                    <a:pt x="793" y="626"/>
                  </a:lnTo>
                  <a:lnTo>
                    <a:pt x="785" y="625"/>
                  </a:lnTo>
                  <a:lnTo>
                    <a:pt x="778" y="625"/>
                  </a:lnTo>
                  <a:lnTo>
                    <a:pt x="770" y="623"/>
                  </a:lnTo>
                  <a:lnTo>
                    <a:pt x="763" y="623"/>
                  </a:lnTo>
                  <a:lnTo>
                    <a:pt x="755" y="623"/>
                  </a:lnTo>
                  <a:lnTo>
                    <a:pt x="747" y="623"/>
                  </a:lnTo>
                  <a:lnTo>
                    <a:pt x="723" y="625"/>
                  </a:lnTo>
                  <a:lnTo>
                    <a:pt x="700" y="626"/>
                  </a:lnTo>
                  <a:lnTo>
                    <a:pt x="677" y="630"/>
                  </a:lnTo>
                  <a:lnTo>
                    <a:pt x="653" y="635"/>
                  </a:lnTo>
                  <a:lnTo>
                    <a:pt x="631" y="640"/>
                  </a:lnTo>
                  <a:lnTo>
                    <a:pt x="610" y="649"/>
                  </a:lnTo>
                  <a:lnTo>
                    <a:pt x="589" y="658"/>
                  </a:lnTo>
                  <a:lnTo>
                    <a:pt x="569" y="668"/>
                  </a:lnTo>
                  <a:lnTo>
                    <a:pt x="549" y="678"/>
                  </a:lnTo>
                  <a:lnTo>
                    <a:pt x="531" y="691"/>
                  </a:lnTo>
                  <a:lnTo>
                    <a:pt x="512" y="703"/>
                  </a:lnTo>
                  <a:lnTo>
                    <a:pt x="495" y="718"/>
                  </a:lnTo>
                  <a:lnTo>
                    <a:pt x="479" y="733"/>
                  </a:lnTo>
                  <a:lnTo>
                    <a:pt x="464" y="749"/>
                  </a:lnTo>
                  <a:lnTo>
                    <a:pt x="451" y="766"/>
                  </a:lnTo>
                  <a:lnTo>
                    <a:pt x="438" y="785"/>
                  </a:lnTo>
                  <a:lnTo>
                    <a:pt x="425" y="766"/>
                  </a:lnTo>
                  <a:lnTo>
                    <a:pt x="412" y="749"/>
                  </a:lnTo>
                  <a:lnTo>
                    <a:pt x="397" y="733"/>
                  </a:lnTo>
                  <a:lnTo>
                    <a:pt x="380" y="718"/>
                  </a:lnTo>
                  <a:lnTo>
                    <a:pt x="363" y="703"/>
                  </a:lnTo>
                  <a:lnTo>
                    <a:pt x="346" y="691"/>
                  </a:lnTo>
                  <a:lnTo>
                    <a:pt x="327" y="678"/>
                  </a:lnTo>
                  <a:lnTo>
                    <a:pt x="308" y="668"/>
                  </a:lnTo>
                  <a:lnTo>
                    <a:pt x="288" y="658"/>
                  </a:lnTo>
                  <a:lnTo>
                    <a:pt x="267" y="649"/>
                  </a:lnTo>
                  <a:lnTo>
                    <a:pt x="244" y="640"/>
                  </a:lnTo>
                  <a:lnTo>
                    <a:pt x="222" y="635"/>
                  </a:lnTo>
                  <a:lnTo>
                    <a:pt x="200" y="630"/>
                  </a:lnTo>
                  <a:lnTo>
                    <a:pt x="177" y="626"/>
                  </a:lnTo>
                  <a:lnTo>
                    <a:pt x="154" y="625"/>
                  </a:lnTo>
                  <a:lnTo>
                    <a:pt x="130" y="623"/>
                  </a:lnTo>
                  <a:lnTo>
                    <a:pt x="123" y="623"/>
                  </a:lnTo>
                  <a:lnTo>
                    <a:pt x="115" y="623"/>
                  </a:lnTo>
                  <a:lnTo>
                    <a:pt x="107" y="623"/>
                  </a:lnTo>
                  <a:lnTo>
                    <a:pt x="99" y="625"/>
                  </a:lnTo>
                  <a:lnTo>
                    <a:pt x="92" y="625"/>
                  </a:lnTo>
                  <a:lnTo>
                    <a:pt x="84" y="626"/>
                  </a:lnTo>
                  <a:lnTo>
                    <a:pt x="77" y="626"/>
                  </a:lnTo>
                  <a:lnTo>
                    <a:pt x="69" y="628"/>
                  </a:lnTo>
                  <a:lnTo>
                    <a:pt x="69" y="105"/>
                  </a:lnTo>
                  <a:lnTo>
                    <a:pt x="77" y="104"/>
                  </a:lnTo>
                  <a:lnTo>
                    <a:pt x="84" y="104"/>
                  </a:lnTo>
                  <a:lnTo>
                    <a:pt x="92" y="102"/>
                  </a:lnTo>
                  <a:lnTo>
                    <a:pt x="99" y="101"/>
                  </a:lnTo>
                  <a:lnTo>
                    <a:pt x="107" y="101"/>
                  </a:lnTo>
                  <a:lnTo>
                    <a:pt x="115" y="99"/>
                  </a:lnTo>
                  <a:lnTo>
                    <a:pt x="123" y="99"/>
                  </a:lnTo>
                  <a:lnTo>
                    <a:pt x="130" y="99"/>
                  </a:lnTo>
                  <a:lnTo>
                    <a:pt x="153" y="101"/>
                  </a:lnTo>
                  <a:lnTo>
                    <a:pt x="176" y="102"/>
                  </a:lnTo>
                  <a:lnTo>
                    <a:pt x="199" y="106"/>
                  </a:lnTo>
                  <a:lnTo>
                    <a:pt x="220" y="112"/>
                  </a:lnTo>
                  <a:lnTo>
                    <a:pt x="242" y="119"/>
                  </a:lnTo>
                  <a:lnTo>
                    <a:pt x="263" y="126"/>
                  </a:lnTo>
                  <a:lnTo>
                    <a:pt x="283" y="136"/>
                  </a:lnTo>
                  <a:lnTo>
                    <a:pt x="301" y="146"/>
                  </a:lnTo>
                  <a:lnTo>
                    <a:pt x="319" y="159"/>
                  </a:lnTo>
                  <a:lnTo>
                    <a:pt x="335" y="172"/>
                  </a:lnTo>
                  <a:lnTo>
                    <a:pt x="351" y="185"/>
                  </a:lnTo>
                  <a:lnTo>
                    <a:pt x="365" y="201"/>
                  </a:lnTo>
                  <a:lnTo>
                    <a:pt x="378" y="217"/>
                  </a:lnTo>
                  <a:lnTo>
                    <a:pt x="390" y="234"/>
                  </a:lnTo>
                  <a:lnTo>
                    <a:pt x="400" y="251"/>
                  </a:lnTo>
                  <a:lnTo>
                    <a:pt x="408" y="270"/>
                  </a:lnTo>
                  <a:lnTo>
                    <a:pt x="438" y="348"/>
                  </a:lnTo>
                  <a:lnTo>
                    <a:pt x="469" y="270"/>
                  </a:lnTo>
                  <a:lnTo>
                    <a:pt x="477" y="251"/>
                  </a:lnTo>
                  <a:lnTo>
                    <a:pt x="487" y="234"/>
                  </a:lnTo>
                  <a:lnTo>
                    <a:pt x="498" y="217"/>
                  </a:lnTo>
                  <a:lnTo>
                    <a:pt x="511" y="201"/>
                  </a:lnTo>
                  <a:lnTo>
                    <a:pt x="526" y="185"/>
                  </a:lnTo>
                  <a:lnTo>
                    <a:pt x="541" y="172"/>
                  </a:lnTo>
                  <a:lnTo>
                    <a:pt x="558" y="159"/>
                  </a:lnTo>
                  <a:lnTo>
                    <a:pt x="576" y="146"/>
                  </a:lnTo>
                  <a:lnTo>
                    <a:pt x="595" y="136"/>
                  </a:lnTo>
                  <a:lnTo>
                    <a:pt x="614" y="126"/>
                  </a:lnTo>
                  <a:lnTo>
                    <a:pt x="635" y="119"/>
                  </a:lnTo>
                  <a:lnTo>
                    <a:pt x="656" y="112"/>
                  </a:lnTo>
                  <a:lnTo>
                    <a:pt x="679" y="106"/>
                  </a:lnTo>
                  <a:lnTo>
                    <a:pt x="701" y="102"/>
                  </a:lnTo>
                  <a:lnTo>
                    <a:pt x="724" y="101"/>
                  </a:lnTo>
                  <a:lnTo>
                    <a:pt x="747" y="99"/>
                  </a:lnTo>
                  <a:lnTo>
                    <a:pt x="755" y="99"/>
                  </a:lnTo>
                  <a:lnTo>
                    <a:pt x="763" y="99"/>
                  </a:lnTo>
                  <a:lnTo>
                    <a:pt x="770" y="101"/>
                  </a:lnTo>
                  <a:lnTo>
                    <a:pt x="778" y="101"/>
                  </a:lnTo>
                  <a:lnTo>
                    <a:pt x="785" y="102"/>
                  </a:lnTo>
                  <a:lnTo>
                    <a:pt x="793" y="104"/>
                  </a:lnTo>
                  <a:lnTo>
                    <a:pt x="801" y="104"/>
                  </a:lnTo>
                  <a:lnTo>
                    <a:pt x="809" y="105"/>
                  </a:lnTo>
                  <a:lnTo>
                    <a:pt x="809" y="337"/>
                  </a:lnTo>
                  <a:lnTo>
                    <a:pt x="878" y="314"/>
                  </a:lnTo>
                  <a:lnTo>
                    <a:pt x="878" y="22"/>
                  </a:lnTo>
                  <a:lnTo>
                    <a:pt x="850" y="13"/>
                  </a:lnTo>
                  <a:lnTo>
                    <a:pt x="838" y="10"/>
                  </a:lnTo>
                  <a:lnTo>
                    <a:pt x="825" y="8"/>
                  </a:lnTo>
                  <a:lnTo>
                    <a:pt x="812" y="6"/>
                  </a:lnTo>
                  <a:lnTo>
                    <a:pt x="800" y="3"/>
                  </a:lnTo>
                  <a:lnTo>
                    <a:pt x="786" y="2"/>
                  </a:lnTo>
                  <a:lnTo>
                    <a:pt x="773" y="2"/>
                  </a:lnTo>
                  <a:lnTo>
                    <a:pt x="760" y="0"/>
                  </a:lnTo>
                  <a:lnTo>
                    <a:pt x="747" y="0"/>
                  </a:lnTo>
                  <a:lnTo>
                    <a:pt x="723" y="2"/>
                  </a:lnTo>
                  <a:lnTo>
                    <a:pt x="700" y="3"/>
                  </a:lnTo>
                  <a:lnTo>
                    <a:pt x="677" y="8"/>
                  </a:lnTo>
                  <a:lnTo>
                    <a:pt x="653" y="12"/>
                  </a:lnTo>
                  <a:lnTo>
                    <a:pt x="631" y="18"/>
                  </a:lnTo>
                  <a:lnTo>
                    <a:pt x="610" y="26"/>
                  </a:lnTo>
                  <a:lnTo>
                    <a:pt x="589" y="35"/>
                  </a:lnTo>
                  <a:lnTo>
                    <a:pt x="569" y="45"/>
                  </a:lnTo>
                  <a:lnTo>
                    <a:pt x="549" y="55"/>
                  </a:lnTo>
                  <a:lnTo>
                    <a:pt x="531" y="68"/>
                  </a:lnTo>
                  <a:lnTo>
                    <a:pt x="512" y="81"/>
                  </a:lnTo>
                  <a:lnTo>
                    <a:pt x="495" y="95"/>
                  </a:lnTo>
                  <a:lnTo>
                    <a:pt x="479" y="111"/>
                  </a:lnTo>
                  <a:lnTo>
                    <a:pt x="464" y="126"/>
                  </a:lnTo>
                  <a:lnTo>
                    <a:pt x="451" y="144"/>
                  </a:lnTo>
                  <a:lnTo>
                    <a:pt x="438" y="162"/>
                  </a:lnTo>
                  <a:lnTo>
                    <a:pt x="425" y="144"/>
                  </a:lnTo>
                  <a:lnTo>
                    <a:pt x="412" y="126"/>
                  </a:lnTo>
                  <a:lnTo>
                    <a:pt x="397" y="111"/>
                  </a:lnTo>
                  <a:lnTo>
                    <a:pt x="380" y="95"/>
                  </a:lnTo>
                  <a:lnTo>
                    <a:pt x="363" y="81"/>
                  </a:lnTo>
                  <a:lnTo>
                    <a:pt x="346" y="68"/>
                  </a:lnTo>
                  <a:lnTo>
                    <a:pt x="327" y="55"/>
                  </a:lnTo>
                  <a:lnTo>
                    <a:pt x="308" y="45"/>
                  </a:lnTo>
                  <a:lnTo>
                    <a:pt x="288" y="35"/>
                  </a:lnTo>
                  <a:lnTo>
                    <a:pt x="267" y="26"/>
                  </a:lnTo>
                  <a:lnTo>
                    <a:pt x="244" y="18"/>
                  </a:lnTo>
                  <a:lnTo>
                    <a:pt x="222" y="12"/>
                  </a:lnTo>
                  <a:lnTo>
                    <a:pt x="200" y="8"/>
                  </a:lnTo>
                  <a:lnTo>
                    <a:pt x="177" y="3"/>
                  </a:lnTo>
                  <a:lnTo>
                    <a:pt x="154" y="2"/>
                  </a:lnTo>
                  <a:lnTo>
                    <a:pt x="130" y="0"/>
                  </a:lnTo>
                  <a:lnTo>
                    <a:pt x="117" y="0"/>
                  </a:lnTo>
                  <a:lnTo>
                    <a:pt x="104" y="2"/>
                  </a:lnTo>
                  <a:lnTo>
                    <a:pt x="91" y="2"/>
                  </a:lnTo>
                  <a:lnTo>
                    <a:pt x="78" y="3"/>
                  </a:lnTo>
                  <a:lnTo>
                    <a:pt x="65" y="6"/>
                  </a:lnTo>
                  <a:lnTo>
                    <a:pt x="53" y="8"/>
                  </a:lnTo>
                  <a:lnTo>
                    <a:pt x="40" y="10"/>
                  </a:lnTo>
                  <a:lnTo>
                    <a:pt x="28" y="13"/>
                  </a:lnTo>
                  <a:lnTo>
                    <a:pt x="0" y="22"/>
                  </a:lnTo>
                  <a:lnTo>
                    <a:pt x="0" y="746"/>
                  </a:lnTo>
                  <a:lnTo>
                    <a:pt x="41" y="735"/>
                  </a:lnTo>
                  <a:lnTo>
                    <a:pt x="52" y="732"/>
                  </a:lnTo>
                  <a:lnTo>
                    <a:pt x="63" y="729"/>
                  </a:lnTo>
                  <a:lnTo>
                    <a:pt x="74" y="728"/>
                  </a:lnTo>
                  <a:lnTo>
                    <a:pt x="85" y="725"/>
                  </a:lnTo>
                  <a:lnTo>
                    <a:pt x="96" y="723"/>
                  </a:lnTo>
                  <a:lnTo>
                    <a:pt x="107" y="723"/>
                  </a:lnTo>
                  <a:lnTo>
                    <a:pt x="119" y="722"/>
                  </a:lnTo>
                  <a:lnTo>
                    <a:pt x="130" y="722"/>
                  </a:lnTo>
                  <a:lnTo>
                    <a:pt x="153" y="723"/>
                  </a:lnTo>
                  <a:lnTo>
                    <a:pt x="176" y="725"/>
                  </a:lnTo>
                  <a:lnTo>
                    <a:pt x="199" y="729"/>
                  </a:lnTo>
                  <a:lnTo>
                    <a:pt x="220" y="735"/>
                  </a:lnTo>
                  <a:lnTo>
                    <a:pt x="242" y="742"/>
                  </a:lnTo>
                  <a:lnTo>
                    <a:pt x="263" y="749"/>
                  </a:lnTo>
                  <a:lnTo>
                    <a:pt x="283" y="759"/>
                  </a:lnTo>
                  <a:lnTo>
                    <a:pt x="301" y="769"/>
                  </a:lnTo>
                  <a:lnTo>
                    <a:pt x="319" y="782"/>
                  </a:lnTo>
                  <a:lnTo>
                    <a:pt x="335" y="795"/>
                  </a:lnTo>
                  <a:lnTo>
                    <a:pt x="351" y="808"/>
                  </a:lnTo>
                  <a:lnTo>
                    <a:pt x="365" y="824"/>
                  </a:lnTo>
                  <a:lnTo>
                    <a:pt x="378" y="839"/>
                  </a:lnTo>
                  <a:lnTo>
                    <a:pt x="390" y="857"/>
                  </a:lnTo>
                  <a:lnTo>
                    <a:pt x="400" y="874"/>
                  </a:lnTo>
                  <a:lnTo>
                    <a:pt x="408" y="892"/>
                  </a:lnTo>
                  <a:lnTo>
                    <a:pt x="438" y="971"/>
                  </a:lnTo>
                  <a:lnTo>
                    <a:pt x="469" y="892"/>
                  </a:lnTo>
                  <a:lnTo>
                    <a:pt x="477" y="874"/>
                  </a:lnTo>
                  <a:lnTo>
                    <a:pt x="487" y="857"/>
                  </a:lnTo>
                  <a:lnTo>
                    <a:pt x="498" y="839"/>
                  </a:lnTo>
                  <a:lnTo>
                    <a:pt x="511" y="824"/>
                  </a:lnTo>
                  <a:lnTo>
                    <a:pt x="526" y="808"/>
                  </a:lnTo>
                  <a:lnTo>
                    <a:pt x="541" y="795"/>
                  </a:lnTo>
                  <a:lnTo>
                    <a:pt x="558" y="782"/>
                  </a:lnTo>
                  <a:lnTo>
                    <a:pt x="576" y="769"/>
                  </a:lnTo>
                  <a:lnTo>
                    <a:pt x="595" y="759"/>
                  </a:lnTo>
                  <a:lnTo>
                    <a:pt x="614" y="749"/>
                  </a:lnTo>
                  <a:lnTo>
                    <a:pt x="635" y="742"/>
                  </a:lnTo>
                  <a:lnTo>
                    <a:pt x="656" y="735"/>
                  </a:lnTo>
                  <a:lnTo>
                    <a:pt x="679" y="729"/>
                  </a:lnTo>
                  <a:lnTo>
                    <a:pt x="701" y="725"/>
                  </a:lnTo>
                  <a:lnTo>
                    <a:pt x="724" y="723"/>
                  </a:lnTo>
                  <a:lnTo>
                    <a:pt x="747" y="722"/>
                  </a:lnTo>
                  <a:lnTo>
                    <a:pt x="759" y="722"/>
                  </a:lnTo>
                  <a:lnTo>
                    <a:pt x="770" y="723"/>
                  </a:lnTo>
                  <a:lnTo>
                    <a:pt x="781" y="723"/>
                  </a:lnTo>
                  <a:lnTo>
                    <a:pt x="792" y="725"/>
                  </a:lnTo>
                  <a:lnTo>
                    <a:pt x="804" y="728"/>
                  </a:lnTo>
                  <a:lnTo>
                    <a:pt x="815" y="729"/>
                  </a:lnTo>
                  <a:lnTo>
                    <a:pt x="826" y="732"/>
                  </a:lnTo>
                  <a:lnTo>
                    <a:pt x="837" y="735"/>
                  </a:lnTo>
                  <a:lnTo>
                    <a:pt x="878" y="746"/>
                  </a:lnTo>
                  <a:lnTo>
                    <a:pt x="878" y="350"/>
                  </a:lnTo>
                  <a:lnTo>
                    <a:pt x="809" y="347"/>
                  </a:lnTo>
                  <a:lnTo>
                    <a:pt x="809" y="6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5" name="Freeform 52"/>
            <p:cNvSpPr>
              <a:spLocks/>
            </p:cNvSpPr>
            <p:nvPr/>
          </p:nvSpPr>
          <p:spPr bwMode="auto">
            <a:xfrm>
              <a:off x="4331" y="2911"/>
              <a:ext cx="69" cy="18"/>
            </a:xfrm>
            <a:custGeom>
              <a:avLst/>
              <a:gdLst>
                <a:gd name="T0" fmla="*/ 0 w 69"/>
                <a:gd name="T1" fmla="*/ 23 h 36"/>
                <a:gd name="T2" fmla="*/ 0 w 69"/>
                <a:gd name="T3" fmla="*/ 33 h 36"/>
                <a:gd name="T4" fmla="*/ 69 w 69"/>
                <a:gd name="T5" fmla="*/ 36 h 36"/>
                <a:gd name="T6" fmla="*/ 69 w 69"/>
                <a:gd name="T7" fmla="*/ 0 h 36"/>
                <a:gd name="T8" fmla="*/ 0 w 69"/>
                <a:gd name="T9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6">
                  <a:moveTo>
                    <a:pt x="0" y="23"/>
                  </a:moveTo>
                  <a:lnTo>
                    <a:pt x="0" y="33"/>
                  </a:lnTo>
                  <a:lnTo>
                    <a:pt x="69" y="36"/>
                  </a:lnTo>
                  <a:lnTo>
                    <a:pt x="69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26" name="Group 28"/>
          <p:cNvGrpSpPr>
            <a:grpSpLocks/>
          </p:cNvGrpSpPr>
          <p:nvPr/>
        </p:nvGrpSpPr>
        <p:grpSpPr bwMode="auto">
          <a:xfrm flipH="1">
            <a:off x="9630189" y="818411"/>
            <a:ext cx="1655763" cy="2160588"/>
            <a:chOff x="4150" y="2568"/>
            <a:chExt cx="693" cy="1137"/>
          </a:xfrm>
        </p:grpSpPr>
        <p:sp>
          <p:nvSpPr>
            <p:cNvPr id="27" name="AutoShape 5"/>
            <p:cNvSpPr>
              <a:spLocks noChangeAspect="1" noChangeArrowheads="1" noTextEdit="1"/>
            </p:cNvSpPr>
            <p:nvPr/>
          </p:nvSpPr>
          <p:spPr bwMode="auto">
            <a:xfrm>
              <a:off x="4150" y="2568"/>
              <a:ext cx="693" cy="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4150" y="2666"/>
              <a:ext cx="501" cy="501"/>
            </a:xfrm>
            <a:custGeom>
              <a:avLst/>
              <a:gdLst>
                <a:gd name="T0" fmla="*/ 551 w 1001"/>
                <a:gd name="T1" fmla="*/ 2 h 1002"/>
                <a:gd name="T2" fmla="*/ 649 w 1001"/>
                <a:gd name="T3" fmla="*/ 23 h 1002"/>
                <a:gd name="T4" fmla="*/ 739 w 1001"/>
                <a:gd name="T5" fmla="*/ 61 h 1002"/>
                <a:gd name="T6" fmla="*/ 819 w 1001"/>
                <a:gd name="T7" fmla="*/ 114 h 1002"/>
                <a:gd name="T8" fmla="*/ 887 w 1001"/>
                <a:gd name="T9" fmla="*/ 182 h 1002"/>
                <a:gd name="T10" fmla="*/ 940 w 1001"/>
                <a:gd name="T11" fmla="*/ 262 h 1002"/>
                <a:gd name="T12" fmla="*/ 978 w 1001"/>
                <a:gd name="T13" fmla="*/ 352 h 1002"/>
                <a:gd name="T14" fmla="*/ 999 w 1001"/>
                <a:gd name="T15" fmla="*/ 450 h 1002"/>
                <a:gd name="T16" fmla="*/ 999 w 1001"/>
                <a:gd name="T17" fmla="*/ 552 h 1002"/>
                <a:gd name="T18" fmla="*/ 978 w 1001"/>
                <a:gd name="T19" fmla="*/ 650 h 1002"/>
                <a:gd name="T20" fmla="*/ 940 w 1001"/>
                <a:gd name="T21" fmla="*/ 739 h 1002"/>
                <a:gd name="T22" fmla="*/ 887 w 1001"/>
                <a:gd name="T23" fmla="*/ 820 h 1002"/>
                <a:gd name="T24" fmla="*/ 819 w 1001"/>
                <a:gd name="T25" fmla="*/ 888 h 1002"/>
                <a:gd name="T26" fmla="*/ 739 w 1001"/>
                <a:gd name="T27" fmla="*/ 941 h 1002"/>
                <a:gd name="T28" fmla="*/ 649 w 1001"/>
                <a:gd name="T29" fmla="*/ 979 h 1002"/>
                <a:gd name="T30" fmla="*/ 551 w 1001"/>
                <a:gd name="T31" fmla="*/ 1000 h 1002"/>
                <a:gd name="T32" fmla="*/ 449 w 1001"/>
                <a:gd name="T33" fmla="*/ 1000 h 1002"/>
                <a:gd name="T34" fmla="*/ 351 w 1001"/>
                <a:gd name="T35" fmla="*/ 979 h 1002"/>
                <a:gd name="T36" fmla="*/ 262 w 1001"/>
                <a:gd name="T37" fmla="*/ 941 h 1002"/>
                <a:gd name="T38" fmla="*/ 182 w 1001"/>
                <a:gd name="T39" fmla="*/ 888 h 1002"/>
                <a:gd name="T40" fmla="*/ 114 w 1001"/>
                <a:gd name="T41" fmla="*/ 820 h 1002"/>
                <a:gd name="T42" fmla="*/ 60 w 1001"/>
                <a:gd name="T43" fmla="*/ 739 h 1002"/>
                <a:gd name="T44" fmla="*/ 22 w 1001"/>
                <a:gd name="T45" fmla="*/ 650 h 1002"/>
                <a:gd name="T46" fmla="*/ 2 w 1001"/>
                <a:gd name="T47" fmla="*/ 552 h 1002"/>
                <a:gd name="T48" fmla="*/ 2 w 1001"/>
                <a:gd name="T49" fmla="*/ 450 h 1002"/>
                <a:gd name="T50" fmla="*/ 22 w 1001"/>
                <a:gd name="T51" fmla="*/ 352 h 1002"/>
                <a:gd name="T52" fmla="*/ 60 w 1001"/>
                <a:gd name="T53" fmla="*/ 262 h 1002"/>
                <a:gd name="T54" fmla="*/ 114 w 1001"/>
                <a:gd name="T55" fmla="*/ 182 h 1002"/>
                <a:gd name="T56" fmla="*/ 182 w 1001"/>
                <a:gd name="T57" fmla="*/ 114 h 1002"/>
                <a:gd name="T58" fmla="*/ 262 w 1001"/>
                <a:gd name="T59" fmla="*/ 61 h 1002"/>
                <a:gd name="T60" fmla="*/ 351 w 1001"/>
                <a:gd name="T61" fmla="*/ 23 h 1002"/>
                <a:gd name="T62" fmla="*/ 449 w 1001"/>
                <a:gd name="T63" fmla="*/ 2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1" h="1002">
                  <a:moveTo>
                    <a:pt x="500" y="0"/>
                  </a:moveTo>
                  <a:lnTo>
                    <a:pt x="551" y="2"/>
                  </a:lnTo>
                  <a:lnTo>
                    <a:pt x="601" y="10"/>
                  </a:lnTo>
                  <a:lnTo>
                    <a:pt x="649" y="23"/>
                  </a:lnTo>
                  <a:lnTo>
                    <a:pt x="695" y="39"/>
                  </a:lnTo>
                  <a:lnTo>
                    <a:pt x="739" y="61"/>
                  </a:lnTo>
                  <a:lnTo>
                    <a:pt x="780" y="85"/>
                  </a:lnTo>
                  <a:lnTo>
                    <a:pt x="819" y="114"/>
                  </a:lnTo>
                  <a:lnTo>
                    <a:pt x="855" y="146"/>
                  </a:lnTo>
                  <a:lnTo>
                    <a:pt x="887" y="182"/>
                  </a:lnTo>
                  <a:lnTo>
                    <a:pt x="916" y="221"/>
                  </a:lnTo>
                  <a:lnTo>
                    <a:pt x="940" y="262"/>
                  </a:lnTo>
                  <a:lnTo>
                    <a:pt x="962" y="306"/>
                  </a:lnTo>
                  <a:lnTo>
                    <a:pt x="978" y="352"/>
                  </a:lnTo>
                  <a:lnTo>
                    <a:pt x="991" y="400"/>
                  </a:lnTo>
                  <a:lnTo>
                    <a:pt x="999" y="450"/>
                  </a:lnTo>
                  <a:lnTo>
                    <a:pt x="1001" y="501"/>
                  </a:lnTo>
                  <a:lnTo>
                    <a:pt x="999" y="552"/>
                  </a:lnTo>
                  <a:lnTo>
                    <a:pt x="991" y="602"/>
                  </a:lnTo>
                  <a:lnTo>
                    <a:pt x="978" y="650"/>
                  </a:lnTo>
                  <a:lnTo>
                    <a:pt x="962" y="696"/>
                  </a:lnTo>
                  <a:lnTo>
                    <a:pt x="940" y="739"/>
                  </a:lnTo>
                  <a:lnTo>
                    <a:pt x="916" y="781"/>
                  </a:lnTo>
                  <a:lnTo>
                    <a:pt x="887" y="820"/>
                  </a:lnTo>
                  <a:lnTo>
                    <a:pt x="855" y="855"/>
                  </a:lnTo>
                  <a:lnTo>
                    <a:pt x="819" y="888"/>
                  </a:lnTo>
                  <a:lnTo>
                    <a:pt x="780" y="917"/>
                  </a:lnTo>
                  <a:lnTo>
                    <a:pt x="739" y="941"/>
                  </a:lnTo>
                  <a:lnTo>
                    <a:pt x="695" y="963"/>
                  </a:lnTo>
                  <a:lnTo>
                    <a:pt x="649" y="979"/>
                  </a:lnTo>
                  <a:lnTo>
                    <a:pt x="601" y="992"/>
                  </a:lnTo>
                  <a:lnTo>
                    <a:pt x="551" y="1000"/>
                  </a:lnTo>
                  <a:lnTo>
                    <a:pt x="500" y="1002"/>
                  </a:lnTo>
                  <a:lnTo>
                    <a:pt x="449" y="1000"/>
                  </a:lnTo>
                  <a:lnTo>
                    <a:pt x="399" y="992"/>
                  </a:lnTo>
                  <a:lnTo>
                    <a:pt x="351" y="979"/>
                  </a:lnTo>
                  <a:lnTo>
                    <a:pt x="305" y="963"/>
                  </a:lnTo>
                  <a:lnTo>
                    <a:pt x="262" y="941"/>
                  </a:lnTo>
                  <a:lnTo>
                    <a:pt x="220" y="917"/>
                  </a:lnTo>
                  <a:lnTo>
                    <a:pt x="182" y="888"/>
                  </a:lnTo>
                  <a:lnTo>
                    <a:pt x="146" y="855"/>
                  </a:lnTo>
                  <a:lnTo>
                    <a:pt x="114" y="820"/>
                  </a:lnTo>
                  <a:lnTo>
                    <a:pt x="85" y="781"/>
                  </a:lnTo>
                  <a:lnTo>
                    <a:pt x="60" y="739"/>
                  </a:lnTo>
                  <a:lnTo>
                    <a:pt x="39" y="696"/>
                  </a:lnTo>
                  <a:lnTo>
                    <a:pt x="22" y="650"/>
                  </a:lnTo>
                  <a:lnTo>
                    <a:pt x="10" y="602"/>
                  </a:lnTo>
                  <a:lnTo>
                    <a:pt x="2" y="552"/>
                  </a:lnTo>
                  <a:lnTo>
                    <a:pt x="0" y="501"/>
                  </a:lnTo>
                  <a:lnTo>
                    <a:pt x="2" y="450"/>
                  </a:lnTo>
                  <a:lnTo>
                    <a:pt x="10" y="400"/>
                  </a:lnTo>
                  <a:lnTo>
                    <a:pt x="22" y="352"/>
                  </a:lnTo>
                  <a:lnTo>
                    <a:pt x="39" y="306"/>
                  </a:lnTo>
                  <a:lnTo>
                    <a:pt x="60" y="262"/>
                  </a:lnTo>
                  <a:lnTo>
                    <a:pt x="85" y="221"/>
                  </a:lnTo>
                  <a:lnTo>
                    <a:pt x="114" y="182"/>
                  </a:lnTo>
                  <a:lnTo>
                    <a:pt x="146" y="146"/>
                  </a:lnTo>
                  <a:lnTo>
                    <a:pt x="182" y="114"/>
                  </a:lnTo>
                  <a:lnTo>
                    <a:pt x="220" y="85"/>
                  </a:lnTo>
                  <a:lnTo>
                    <a:pt x="262" y="61"/>
                  </a:lnTo>
                  <a:lnTo>
                    <a:pt x="305" y="39"/>
                  </a:lnTo>
                  <a:lnTo>
                    <a:pt x="351" y="23"/>
                  </a:lnTo>
                  <a:lnTo>
                    <a:pt x="399" y="10"/>
                  </a:lnTo>
                  <a:lnTo>
                    <a:pt x="449" y="2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DDD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4342" y="3205"/>
              <a:ext cx="501" cy="500"/>
            </a:xfrm>
            <a:custGeom>
              <a:avLst/>
              <a:gdLst>
                <a:gd name="T0" fmla="*/ 552 w 1002"/>
                <a:gd name="T1" fmla="*/ 2 h 1000"/>
                <a:gd name="T2" fmla="*/ 649 w 1002"/>
                <a:gd name="T3" fmla="*/ 22 h 1000"/>
                <a:gd name="T4" fmla="*/ 739 w 1002"/>
                <a:gd name="T5" fmla="*/ 60 h 1000"/>
                <a:gd name="T6" fmla="*/ 820 w 1002"/>
                <a:gd name="T7" fmla="*/ 114 h 1000"/>
                <a:gd name="T8" fmla="*/ 888 w 1002"/>
                <a:gd name="T9" fmla="*/ 182 h 1000"/>
                <a:gd name="T10" fmla="*/ 941 w 1002"/>
                <a:gd name="T11" fmla="*/ 262 h 1000"/>
                <a:gd name="T12" fmla="*/ 979 w 1002"/>
                <a:gd name="T13" fmla="*/ 350 h 1000"/>
                <a:gd name="T14" fmla="*/ 1000 w 1002"/>
                <a:gd name="T15" fmla="*/ 448 h 1000"/>
                <a:gd name="T16" fmla="*/ 1000 w 1002"/>
                <a:gd name="T17" fmla="*/ 551 h 1000"/>
                <a:gd name="T18" fmla="*/ 979 w 1002"/>
                <a:gd name="T19" fmla="*/ 649 h 1000"/>
                <a:gd name="T20" fmla="*/ 941 w 1002"/>
                <a:gd name="T21" fmla="*/ 739 h 1000"/>
                <a:gd name="T22" fmla="*/ 888 w 1002"/>
                <a:gd name="T23" fmla="*/ 818 h 1000"/>
                <a:gd name="T24" fmla="*/ 820 w 1002"/>
                <a:gd name="T25" fmla="*/ 886 h 1000"/>
                <a:gd name="T26" fmla="*/ 739 w 1002"/>
                <a:gd name="T27" fmla="*/ 940 h 1000"/>
                <a:gd name="T28" fmla="*/ 649 w 1002"/>
                <a:gd name="T29" fmla="*/ 978 h 1000"/>
                <a:gd name="T30" fmla="*/ 552 w 1002"/>
                <a:gd name="T31" fmla="*/ 998 h 1000"/>
                <a:gd name="T32" fmla="*/ 450 w 1002"/>
                <a:gd name="T33" fmla="*/ 998 h 1000"/>
                <a:gd name="T34" fmla="*/ 352 w 1002"/>
                <a:gd name="T35" fmla="*/ 978 h 1000"/>
                <a:gd name="T36" fmla="*/ 262 w 1002"/>
                <a:gd name="T37" fmla="*/ 940 h 1000"/>
                <a:gd name="T38" fmla="*/ 182 w 1002"/>
                <a:gd name="T39" fmla="*/ 886 h 1000"/>
                <a:gd name="T40" fmla="*/ 114 w 1002"/>
                <a:gd name="T41" fmla="*/ 818 h 1000"/>
                <a:gd name="T42" fmla="*/ 61 w 1002"/>
                <a:gd name="T43" fmla="*/ 739 h 1000"/>
                <a:gd name="T44" fmla="*/ 23 w 1002"/>
                <a:gd name="T45" fmla="*/ 649 h 1000"/>
                <a:gd name="T46" fmla="*/ 2 w 1002"/>
                <a:gd name="T47" fmla="*/ 551 h 1000"/>
                <a:gd name="T48" fmla="*/ 2 w 1002"/>
                <a:gd name="T49" fmla="*/ 448 h 1000"/>
                <a:gd name="T50" fmla="*/ 23 w 1002"/>
                <a:gd name="T51" fmla="*/ 350 h 1000"/>
                <a:gd name="T52" fmla="*/ 61 w 1002"/>
                <a:gd name="T53" fmla="*/ 262 h 1000"/>
                <a:gd name="T54" fmla="*/ 114 w 1002"/>
                <a:gd name="T55" fmla="*/ 182 h 1000"/>
                <a:gd name="T56" fmla="*/ 182 w 1002"/>
                <a:gd name="T57" fmla="*/ 114 h 1000"/>
                <a:gd name="T58" fmla="*/ 262 w 1002"/>
                <a:gd name="T59" fmla="*/ 60 h 1000"/>
                <a:gd name="T60" fmla="*/ 352 w 1002"/>
                <a:gd name="T61" fmla="*/ 22 h 1000"/>
                <a:gd name="T62" fmla="*/ 450 w 1002"/>
                <a:gd name="T63" fmla="*/ 2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2" h="1000">
                  <a:moveTo>
                    <a:pt x="501" y="0"/>
                  </a:moveTo>
                  <a:lnTo>
                    <a:pt x="552" y="2"/>
                  </a:lnTo>
                  <a:lnTo>
                    <a:pt x="602" y="10"/>
                  </a:lnTo>
                  <a:lnTo>
                    <a:pt x="649" y="22"/>
                  </a:lnTo>
                  <a:lnTo>
                    <a:pt x="696" y="39"/>
                  </a:lnTo>
                  <a:lnTo>
                    <a:pt x="739" y="60"/>
                  </a:lnTo>
                  <a:lnTo>
                    <a:pt x="781" y="85"/>
                  </a:lnTo>
                  <a:lnTo>
                    <a:pt x="820" y="114"/>
                  </a:lnTo>
                  <a:lnTo>
                    <a:pt x="856" y="146"/>
                  </a:lnTo>
                  <a:lnTo>
                    <a:pt x="888" y="182"/>
                  </a:lnTo>
                  <a:lnTo>
                    <a:pt x="917" y="220"/>
                  </a:lnTo>
                  <a:lnTo>
                    <a:pt x="941" y="262"/>
                  </a:lnTo>
                  <a:lnTo>
                    <a:pt x="963" y="305"/>
                  </a:lnTo>
                  <a:lnTo>
                    <a:pt x="979" y="350"/>
                  </a:lnTo>
                  <a:lnTo>
                    <a:pt x="992" y="399"/>
                  </a:lnTo>
                  <a:lnTo>
                    <a:pt x="1000" y="448"/>
                  </a:lnTo>
                  <a:lnTo>
                    <a:pt x="1002" y="499"/>
                  </a:lnTo>
                  <a:lnTo>
                    <a:pt x="1000" y="551"/>
                  </a:lnTo>
                  <a:lnTo>
                    <a:pt x="992" y="600"/>
                  </a:lnTo>
                  <a:lnTo>
                    <a:pt x="979" y="649"/>
                  </a:lnTo>
                  <a:lnTo>
                    <a:pt x="963" y="695"/>
                  </a:lnTo>
                  <a:lnTo>
                    <a:pt x="941" y="739"/>
                  </a:lnTo>
                  <a:lnTo>
                    <a:pt x="917" y="780"/>
                  </a:lnTo>
                  <a:lnTo>
                    <a:pt x="888" y="818"/>
                  </a:lnTo>
                  <a:lnTo>
                    <a:pt x="856" y="854"/>
                  </a:lnTo>
                  <a:lnTo>
                    <a:pt x="820" y="886"/>
                  </a:lnTo>
                  <a:lnTo>
                    <a:pt x="781" y="915"/>
                  </a:lnTo>
                  <a:lnTo>
                    <a:pt x="739" y="940"/>
                  </a:lnTo>
                  <a:lnTo>
                    <a:pt x="696" y="961"/>
                  </a:lnTo>
                  <a:lnTo>
                    <a:pt x="649" y="978"/>
                  </a:lnTo>
                  <a:lnTo>
                    <a:pt x="602" y="990"/>
                  </a:lnTo>
                  <a:lnTo>
                    <a:pt x="552" y="998"/>
                  </a:lnTo>
                  <a:lnTo>
                    <a:pt x="501" y="1000"/>
                  </a:lnTo>
                  <a:lnTo>
                    <a:pt x="450" y="998"/>
                  </a:lnTo>
                  <a:lnTo>
                    <a:pt x="399" y="990"/>
                  </a:lnTo>
                  <a:lnTo>
                    <a:pt x="352" y="978"/>
                  </a:lnTo>
                  <a:lnTo>
                    <a:pt x="306" y="961"/>
                  </a:lnTo>
                  <a:lnTo>
                    <a:pt x="262" y="940"/>
                  </a:lnTo>
                  <a:lnTo>
                    <a:pt x="221" y="915"/>
                  </a:lnTo>
                  <a:lnTo>
                    <a:pt x="182" y="886"/>
                  </a:lnTo>
                  <a:lnTo>
                    <a:pt x="147" y="854"/>
                  </a:lnTo>
                  <a:lnTo>
                    <a:pt x="114" y="818"/>
                  </a:lnTo>
                  <a:lnTo>
                    <a:pt x="85" y="780"/>
                  </a:lnTo>
                  <a:lnTo>
                    <a:pt x="61" y="739"/>
                  </a:lnTo>
                  <a:lnTo>
                    <a:pt x="39" y="695"/>
                  </a:lnTo>
                  <a:lnTo>
                    <a:pt x="23" y="649"/>
                  </a:lnTo>
                  <a:lnTo>
                    <a:pt x="10" y="600"/>
                  </a:lnTo>
                  <a:lnTo>
                    <a:pt x="2" y="551"/>
                  </a:lnTo>
                  <a:lnTo>
                    <a:pt x="0" y="499"/>
                  </a:lnTo>
                  <a:lnTo>
                    <a:pt x="2" y="448"/>
                  </a:lnTo>
                  <a:lnTo>
                    <a:pt x="10" y="399"/>
                  </a:lnTo>
                  <a:lnTo>
                    <a:pt x="23" y="350"/>
                  </a:lnTo>
                  <a:lnTo>
                    <a:pt x="39" y="305"/>
                  </a:lnTo>
                  <a:lnTo>
                    <a:pt x="61" y="262"/>
                  </a:lnTo>
                  <a:lnTo>
                    <a:pt x="85" y="220"/>
                  </a:lnTo>
                  <a:lnTo>
                    <a:pt x="114" y="182"/>
                  </a:lnTo>
                  <a:lnTo>
                    <a:pt x="147" y="146"/>
                  </a:lnTo>
                  <a:lnTo>
                    <a:pt x="182" y="114"/>
                  </a:lnTo>
                  <a:lnTo>
                    <a:pt x="221" y="85"/>
                  </a:lnTo>
                  <a:lnTo>
                    <a:pt x="262" y="60"/>
                  </a:lnTo>
                  <a:lnTo>
                    <a:pt x="306" y="39"/>
                  </a:lnTo>
                  <a:lnTo>
                    <a:pt x="352" y="22"/>
                  </a:lnTo>
                  <a:lnTo>
                    <a:pt x="399" y="10"/>
                  </a:lnTo>
                  <a:lnTo>
                    <a:pt x="450" y="2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rgbClr val="99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4315" y="3128"/>
              <a:ext cx="374" cy="496"/>
            </a:xfrm>
            <a:custGeom>
              <a:avLst/>
              <a:gdLst>
                <a:gd name="T0" fmla="*/ 331 w 746"/>
                <a:gd name="T1" fmla="*/ 139 h 992"/>
                <a:gd name="T2" fmla="*/ 315 w 746"/>
                <a:gd name="T3" fmla="*/ 143 h 992"/>
                <a:gd name="T4" fmla="*/ 303 w 746"/>
                <a:gd name="T5" fmla="*/ 151 h 992"/>
                <a:gd name="T6" fmla="*/ 293 w 746"/>
                <a:gd name="T7" fmla="*/ 165 h 992"/>
                <a:gd name="T8" fmla="*/ 289 w 746"/>
                <a:gd name="T9" fmla="*/ 181 h 992"/>
                <a:gd name="T10" fmla="*/ 292 w 746"/>
                <a:gd name="T11" fmla="*/ 197 h 992"/>
                <a:gd name="T12" fmla="*/ 300 w 746"/>
                <a:gd name="T13" fmla="*/ 210 h 992"/>
                <a:gd name="T14" fmla="*/ 314 w 746"/>
                <a:gd name="T15" fmla="*/ 219 h 992"/>
                <a:gd name="T16" fmla="*/ 356 w 746"/>
                <a:gd name="T17" fmla="*/ 231 h 992"/>
                <a:gd name="T18" fmla="*/ 420 w 746"/>
                <a:gd name="T19" fmla="*/ 257 h 992"/>
                <a:gd name="T20" fmla="*/ 478 w 746"/>
                <a:gd name="T21" fmla="*/ 291 h 992"/>
                <a:gd name="T22" fmla="*/ 530 w 746"/>
                <a:gd name="T23" fmla="*/ 335 h 992"/>
                <a:gd name="T24" fmla="*/ 575 w 746"/>
                <a:gd name="T25" fmla="*/ 386 h 992"/>
                <a:gd name="T26" fmla="*/ 611 w 746"/>
                <a:gd name="T27" fmla="*/ 442 h 992"/>
                <a:gd name="T28" fmla="*/ 639 w 746"/>
                <a:gd name="T29" fmla="*/ 504 h 992"/>
                <a:gd name="T30" fmla="*/ 656 w 746"/>
                <a:gd name="T31" fmla="*/ 570 h 992"/>
                <a:gd name="T32" fmla="*/ 510 w 746"/>
                <a:gd name="T33" fmla="*/ 605 h 992"/>
                <a:gd name="T34" fmla="*/ 486 w 746"/>
                <a:gd name="T35" fmla="*/ 759 h 992"/>
                <a:gd name="T36" fmla="*/ 442 w 746"/>
                <a:gd name="T37" fmla="*/ 744 h 992"/>
                <a:gd name="T38" fmla="*/ 404 w 746"/>
                <a:gd name="T39" fmla="*/ 719 h 992"/>
                <a:gd name="T40" fmla="*/ 373 w 746"/>
                <a:gd name="T41" fmla="*/ 684 h 992"/>
                <a:gd name="T42" fmla="*/ 357 w 746"/>
                <a:gd name="T43" fmla="*/ 656 h 992"/>
                <a:gd name="T44" fmla="*/ 345 w 746"/>
                <a:gd name="T45" fmla="*/ 646 h 992"/>
                <a:gd name="T46" fmla="*/ 330 w 746"/>
                <a:gd name="T47" fmla="*/ 640 h 992"/>
                <a:gd name="T48" fmla="*/ 314 w 746"/>
                <a:gd name="T49" fmla="*/ 642 h 992"/>
                <a:gd name="T50" fmla="*/ 293 w 746"/>
                <a:gd name="T51" fmla="*/ 654 h 992"/>
                <a:gd name="T52" fmla="*/ 283 w 746"/>
                <a:gd name="T53" fmla="*/ 684 h 992"/>
                <a:gd name="T54" fmla="*/ 288 w 746"/>
                <a:gd name="T55" fmla="*/ 699 h 992"/>
                <a:gd name="T56" fmla="*/ 305 w 746"/>
                <a:gd name="T57" fmla="*/ 730 h 992"/>
                <a:gd name="T58" fmla="*/ 327 w 746"/>
                <a:gd name="T59" fmla="*/ 758 h 992"/>
                <a:gd name="T60" fmla="*/ 351 w 746"/>
                <a:gd name="T61" fmla="*/ 783 h 992"/>
                <a:gd name="T62" fmla="*/ 379 w 746"/>
                <a:gd name="T63" fmla="*/ 803 h 992"/>
                <a:gd name="T64" fmla="*/ 409 w 746"/>
                <a:gd name="T65" fmla="*/ 820 h 992"/>
                <a:gd name="T66" fmla="*/ 441 w 746"/>
                <a:gd name="T67" fmla="*/ 833 h 992"/>
                <a:gd name="T68" fmla="*/ 474 w 746"/>
                <a:gd name="T69" fmla="*/ 842 h 992"/>
                <a:gd name="T70" fmla="*/ 510 w 746"/>
                <a:gd name="T71" fmla="*/ 845 h 992"/>
                <a:gd name="T72" fmla="*/ 83 w 746"/>
                <a:gd name="T73" fmla="*/ 909 h 992"/>
                <a:gd name="T74" fmla="*/ 217 w 746"/>
                <a:gd name="T75" fmla="*/ 212 h 992"/>
                <a:gd name="T76" fmla="*/ 134 w 746"/>
                <a:gd name="T77" fmla="*/ 18 h 992"/>
                <a:gd name="T78" fmla="*/ 123 w 746"/>
                <a:gd name="T79" fmla="*/ 7 h 992"/>
                <a:gd name="T80" fmla="*/ 109 w 746"/>
                <a:gd name="T81" fmla="*/ 1 h 992"/>
                <a:gd name="T82" fmla="*/ 93 w 746"/>
                <a:gd name="T83" fmla="*/ 1 h 992"/>
                <a:gd name="T84" fmla="*/ 71 w 746"/>
                <a:gd name="T85" fmla="*/ 13 h 992"/>
                <a:gd name="T86" fmla="*/ 60 w 746"/>
                <a:gd name="T87" fmla="*/ 41 h 992"/>
                <a:gd name="T88" fmla="*/ 63 w 746"/>
                <a:gd name="T89" fmla="*/ 57 h 992"/>
                <a:gd name="T90" fmla="*/ 0 w 746"/>
                <a:gd name="T91" fmla="*/ 129 h 992"/>
                <a:gd name="T92" fmla="*/ 593 w 746"/>
                <a:gd name="T93" fmla="*/ 991 h 992"/>
                <a:gd name="T94" fmla="*/ 746 w 746"/>
                <a:gd name="T95" fmla="*/ 688 h 992"/>
                <a:gd name="T96" fmla="*/ 744 w 746"/>
                <a:gd name="T97" fmla="*/ 601 h 992"/>
                <a:gd name="T98" fmla="*/ 729 w 746"/>
                <a:gd name="T99" fmla="*/ 515 h 992"/>
                <a:gd name="T100" fmla="*/ 699 w 746"/>
                <a:gd name="T101" fmla="*/ 433 h 992"/>
                <a:gd name="T102" fmla="*/ 656 w 746"/>
                <a:gd name="T103" fmla="*/ 358 h 992"/>
                <a:gd name="T104" fmla="*/ 602 w 746"/>
                <a:gd name="T105" fmla="*/ 290 h 992"/>
                <a:gd name="T106" fmla="*/ 538 w 746"/>
                <a:gd name="T107" fmla="*/ 233 h 992"/>
                <a:gd name="T108" fmla="*/ 464 w 746"/>
                <a:gd name="T109" fmla="*/ 186 h 992"/>
                <a:gd name="T110" fmla="*/ 383 w 746"/>
                <a:gd name="T111" fmla="*/ 152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6" h="992">
                  <a:moveTo>
                    <a:pt x="340" y="140"/>
                  </a:moveTo>
                  <a:lnTo>
                    <a:pt x="331" y="139"/>
                  </a:lnTo>
                  <a:lnTo>
                    <a:pt x="323" y="140"/>
                  </a:lnTo>
                  <a:lnTo>
                    <a:pt x="315" y="143"/>
                  </a:lnTo>
                  <a:lnTo>
                    <a:pt x="308" y="146"/>
                  </a:lnTo>
                  <a:lnTo>
                    <a:pt x="303" y="151"/>
                  </a:lnTo>
                  <a:lnTo>
                    <a:pt x="297" y="158"/>
                  </a:lnTo>
                  <a:lnTo>
                    <a:pt x="293" y="165"/>
                  </a:lnTo>
                  <a:lnTo>
                    <a:pt x="290" y="173"/>
                  </a:lnTo>
                  <a:lnTo>
                    <a:pt x="289" y="181"/>
                  </a:lnTo>
                  <a:lnTo>
                    <a:pt x="290" y="189"/>
                  </a:lnTo>
                  <a:lnTo>
                    <a:pt x="292" y="197"/>
                  </a:lnTo>
                  <a:lnTo>
                    <a:pt x="296" y="204"/>
                  </a:lnTo>
                  <a:lnTo>
                    <a:pt x="300" y="210"/>
                  </a:lnTo>
                  <a:lnTo>
                    <a:pt x="307" y="215"/>
                  </a:lnTo>
                  <a:lnTo>
                    <a:pt x="314" y="219"/>
                  </a:lnTo>
                  <a:lnTo>
                    <a:pt x="322" y="222"/>
                  </a:lnTo>
                  <a:lnTo>
                    <a:pt x="356" y="231"/>
                  </a:lnTo>
                  <a:lnTo>
                    <a:pt x="389" y="243"/>
                  </a:lnTo>
                  <a:lnTo>
                    <a:pt x="420" y="257"/>
                  </a:lnTo>
                  <a:lnTo>
                    <a:pt x="450" y="273"/>
                  </a:lnTo>
                  <a:lnTo>
                    <a:pt x="478" y="291"/>
                  </a:lnTo>
                  <a:lnTo>
                    <a:pt x="505" y="312"/>
                  </a:lnTo>
                  <a:lnTo>
                    <a:pt x="530" y="335"/>
                  </a:lnTo>
                  <a:lnTo>
                    <a:pt x="554" y="359"/>
                  </a:lnTo>
                  <a:lnTo>
                    <a:pt x="575" y="386"/>
                  </a:lnTo>
                  <a:lnTo>
                    <a:pt x="594" y="413"/>
                  </a:lnTo>
                  <a:lnTo>
                    <a:pt x="611" y="442"/>
                  </a:lnTo>
                  <a:lnTo>
                    <a:pt x="626" y="473"/>
                  </a:lnTo>
                  <a:lnTo>
                    <a:pt x="639" y="504"/>
                  </a:lnTo>
                  <a:lnTo>
                    <a:pt x="648" y="537"/>
                  </a:lnTo>
                  <a:lnTo>
                    <a:pt x="656" y="570"/>
                  </a:lnTo>
                  <a:lnTo>
                    <a:pt x="661" y="605"/>
                  </a:lnTo>
                  <a:lnTo>
                    <a:pt x="510" y="605"/>
                  </a:lnTo>
                  <a:lnTo>
                    <a:pt x="510" y="762"/>
                  </a:lnTo>
                  <a:lnTo>
                    <a:pt x="486" y="759"/>
                  </a:lnTo>
                  <a:lnTo>
                    <a:pt x="464" y="753"/>
                  </a:lnTo>
                  <a:lnTo>
                    <a:pt x="442" y="744"/>
                  </a:lnTo>
                  <a:lnTo>
                    <a:pt x="422" y="733"/>
                  </a:lnTo>
                  <a:lnTo>
                    <a:pt x="404" y="719"/>
                  </a:lnTo>
                  <a:lnTo>
                    <a:pt x="388" y="703"/>
                  </a:lnTo>
                  <a:lnTo>
                    <a:pt x="373" y="684"/>
                  </a:lnTo>
                  <a:lnTo>
                    <a:pt x="361" y="663"/>
                  </a:lnTo>
                  <a:lnTo>
                    <a:pt x="357" y="656"/>
                  </a:lnTo>
                  <a:lnTo>
                    <a:pt x="351" y="651"/>
                  </a:lnTo>
                  <a:lnTo>
                    <a:pt x="345" y="646"/>
                  </a:lnTo>
                  <a:lnTo>
                    <a:pt x="337" y="643"/>
                  </a:lnTo>
                  <a:lnTo>
                    <a:pt x="330" y="640"/>
                  </a:lnTo>
                  <a:lnTo>
                    <a:pt x="322" y="640"/>
                  </a:lnTo>
                  <a:lnTo>
                    <a:pt x="314" y="642"/>
                  </a:lnTo>
                  <a:lnTo>
                    <a:pt x="306" y="644"/>
                  </a:lnTo>
                  <a:lnTo>
                    <a:pt x="293" y="654"/>
                  </a:lnTo>
                  <a:lnTo>
                    <a:pt x="285" y="668"/>
                  </a:lnTo>
                  <a:lnTo>
                    <a:pt x="283" y="684"/>
                  </a:lnTo>
                  <a:lnTo>
                    <a:pt x="288" y="699"/>
                  </a:lnTo>
                  <a:lnTo>
                    <a:pt x="288" y="699"/>
                  </a:lnTo>
                  <a:lnTo>
                    <a:pt x="296" y="715"/>
                  </a:lnTo>
                  <a:lnTo>
                    <a:pt x="305" y="730"/>
                  </a:lnTo>
                  <a:lnTo>
                    <a:pt x="315" y="745"/>
                  </a:lnTo>
                  <a:lnTo>
                    <a:pt x="327" y="758"/>
                  </a:lnTo>
                  <a:lnTo>
                    <a:pt x="338" y="771"/>
                  </a:lnTo>
                  <a:lnTo>
                    <a:pt x="351" y="783"/>
                  </a:lnTo>
                  <a:lnTo>
                    <a:pt x="365" y="794"/>
                  </a:lnTo>
                  <a:lnTo>
                    <a:pt x="379" y="803"/>
                  </a:lnTo>
                  <a:lnTo>
                    <a:pt x="394" y="812"/>
                  </a:lnTo>
                  <a:lnTo>
                    <a:pt x="409" y="820"/>
                  </a:lnTo>
                  <a:lnTo>
                    <a:pt x="425" y="827"/>
                  </a:lnTo>
                  <a:lnTo>
                    <a:pt x="441" y="833"/>
                  </a:lnTo>
                  <a:lnTo>
                    <a:pt x="457" y="837"/>
                  </a:lnTo>
                  <a:lnTo>
                    <a:pt x="474" y="842"/>
                  </a:lnTo>
                  <a:lnTo>
                    <a:pt x="493" y="844"/>
                  </a:lnTo>
                  <a:lnTo>
                    <a:pt x="510" y="845"/>
                  </a:lnTo>
                  <a:lnTo>
                    <a:pt x="510" y="909"/>
                  </a:lnTo>
                  <a:lnTo>
                    <a:pt x="83" y="909"/>
                  </a:lnTo>
                  <a:lnTo>
                    <a:pt x="83" y="212"/>
                  </a:lnTo>
                  <a:lnTo>
                    <a:pt x="217" y="212"/>
                  </a:lnTo>
                  <a:lnTo>
                    <a:pt x="139" y="25"/>
                  </a:lnTo>
                  <a:lnTo>
                    <a:pt x="134" y="18"/>
                  </a:lnTo>
                  <a:lnTo>
                    <a:pt x="130" y="11"/>
                  </a:lnTo>
                  <a:lnTo>
                    <a:pt x="123" y="7"/>
                  </a:lnTo>
                  <a:lnTo>
                    <a:pt x="116" y="3"/>
                  </a:lnTo>
                  <a:lnTo>
                    <a:pt x="109" y="1"/>
                  </a:lnTo>
                  <a:lnTo>
                    <a:pt x="101" y="0"/>
                  </a:lnTo>
                  <a:lnTo>
                    <a:pt x="93" y="1"/>
                  </a:lnTo>
                  <a:lnTo>
                    <a:pt x="85" y="3"/>
                  </a:lnTo>
                  <a:lnTo>
                    <a:pt x="71" y="13"/>
                  </a:lnTo>
                  <a:lnTo>
                    <a:pt x="63" y="26"/>
                  </a:lnTo>
                  <a:lnTo>
                    <a:pt x="60" y="41"/>
                  </a:lnTo>
                  <a:lnTo>
                    <a:pt x="63" y="57"/>
                  </a:lnTo>
                  <a:lnTo>
                    <a:pt x="63" y="57"/>
                  </a:lnTo>
                  <a:lnTo>
                    <a:pt x="93" y="129"/>
                  </a:lnTo>
                  <a:lnTo>
                    <a:pt x="0" y="129"/>
                  </a:lnTo>
                  <a:lnTo>
                    <a:pt x="0" y="992"/>
                  </a:lnTo>
                  <a:lnTo>
                    <a:pt x="593" y="991"/>
                  </a:lnTo>
                  <a:lnTo>
                    <a:pt x="593" y="688"/>
                  </a:lnTo>
                  <a:lnTo>
                    <a:pt x="746" y="688"/>
                  </a:lnTo>
                  <a:lnTo>
                    <a:pt x="746" y="646"/>
                  </a:lnTo>
                  <a:lnTo>
                    <a:pt x="744" y="601"/>
                  </a:lnTo>
                  <a:lnTo>
                    <a:pt x="738" y="557"/>
                  </a:lnTo>
                  <a:lnTo>
                    <a:pt x="729" y="515"/>
                  </a:lnTo>
                  <a:lnTo>
                    <a:pt x="716" y="473"/>
                  </a:lnTo>
                  <a:lnTo>
                    <a:pt x="699" y="433"/>
                  </a:lnTo>
                  <a:lnTo>
                    <a:pt x="679" y="394"/>
                  </a:lnTo>
                  <a:lnTo>
                    <a:pt x="656" y="358"/>
                  </a:lnTo>
                  <a:lnTo>
                    <a:pt x="631" y="322"/>
                  </a:lnTo>
                  <a:lnTo>
                    <a:pt x="602" y="290"/>
                  </a:lnTo>
                  <a:lnTo>
                    <a:pt x="571" y="260"/>
                  </a:lnTo>
                  <a:lnTo>
                    <a:pt x="538" y="233"/>
                  </a:lnTo>
                  <a:lnTo>
                    <a:pt x="502" y="208"/>
                  </a:lnTo>
                  <a:lnTo>
                    <a:pt x="464" y="186"/>
                  </a:lnTo>
                  <a:lnTo>
                    <a:pt x="425" y="167"/>
                  </a:lnTo>
                  <a:lnTo>
                    <a:pt x="383" y="152"/>
                  </a:lnTo>
                  <a:lnTo>
                    <a:pt x="340" y="1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4426" y="3007"/>
              <a:ext cx="33" cy="3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4380" y="3069"/>
              <a:ext cx="125" cy="101"/>
            </a:xfrm>
            <a:custGeom>
              <a:avLst/>
              <a:gdLst>
                <a:gd name="T0" fmla="*/ 92 w 250"/>
                <a:gd name="T1" fmla="*/ 66 h 204"/>
                <a:gd name="T2" fmla="*/ 0 w 250"/>
                <a:gd name="T3" fmla="*/ 66 h 204"/>
                <a:gd name="T4" fmla="*/ 125 w 250"/>
                <a:gd name="T5" fmla="*/ 204 h 204"/>
                <a:gd name="T6" fmla="*/ 250 w 250"/>
                <a:gd name="T7" fmla="*/ 66 h 204"/>
                <a:gd name="T8" fmla="*/ 159 w 250"/>
                <a:gd name="T9" fmla="*/ 66 h 204"/>
                <a:gd name="T10" fmla="*/ 159 w 250"/>
                <a:gd name="T11" fmla="*/ 0 h 204"/>
                <a:gd name="T12" fmla="*/ 92 w 250"/>
                <a:gd name="T13" fmla="*/ 0 h 204"/>
                <a:gd name="T14" fmla="*/ 92 w 250"/>
                <a:gd name="T15" fmla="*/ 6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04">
                  <a:moveTo>
                    <a:pt x="92" y="66"/>
                  </a:moveTo>
                  <a:lnTo>
                    <a:pt x="0" y="66"/>
                  </a:lnTo>
                  <a:lnTo>
                    <a:pt x="125" y="204"/>
                  </a:lnTo>
                  <a:lnTo>
                    <a:pt x="250" y="66"/>
                  </a:lnTo>
                  <a:lnTo>
                    <a:pt x="159" y="66"/>
                  </a:lnTo>
                  <a:lnTo>
                    <a:pt x="159" y="0"/>
                  </a:lnTo>
                  <a:lnTo>
                    <a:pt x="92" y="0"/>
                  </a:lnTo>
                  <a:lnTo>
                    <a:pt x="92" y="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4250" y="2747"/>
              <a:ext cx="160" cy="58"/>
            </a:xfrm>
            <a:custGeom>
              <a:avLst/>
              <a:gdLst>
                <a:gd name="T0" fmla="*/ 312 w 321"/>
                <a:gd name="T1" fmla="*/ 79 h 115"/>
                <a:gd name="T2" fmla="*/ 312 w 321"/>
                <a:gd name="T3" fmla="*/ 79 h 115"/>
                <a:gd name="T4" fmla="*/ 297 w 321"/>
                <a:gd name="T5" fmla="*/ 69 h 115"/>
                <a:gd name="T6" fmla="*/ 282 w 321"/>
                <a:gd name="T7" fmla="*/ 60 h 115"/>
                <a:gd name="T8" fmla="*/ 265 w 321"/>
                <a:gd name="T9" fmla="*/ 52 h 115"/>
                <a:gd name="T10" fmla="*/ 249 w 321"/>
                <a:gd name="T11" fmla="*/ 45 h 115"/>
                <a:gd name="T12" fmla="*/ 232 w 321"/>
                <a:gd name="T13" fmla="*/ 38 h 115"/>
                <a:gd name="T14" fmla="*/ 215 w 321"/>
                <a:gd name="T15" fmla="*/ 31 h 115"/>
                <a:gd name="T16" fmla="*/ 196 w 321"/>
                <a:gd name="T17" fmla="*/ 26 h 115"/>
                <a:gd name="T18" fmla="*/ 179 w 321"/>
                <a:gd name="T19" fmla="*/ 20 h 115"/>
                <a:gd name="T20" fmla="*/ 159 w 321"/>
                <a:gd name="T21" fmla="*/ 15 h 115"/>
                <a:gd name="T22" fmla="*/ 141 w 321"/>
                <a:gd name="T23" fmla="*/ 12 h 115"/>
                <a:gd name="T24" fmla="*/ 121 w 321"/>
                <a:gd name="T25" fmla="*/ 8 h 115"/>
                <a:gd name="T26" fmla="*/ 102 w 321"/>
                <a:gd name="T27" fmla="*/ 5 h 115"/>
                <a:gd name="T28" fmla="*/ 82 w 321"/>
                <a:gd name="T29" fmla="*/ 4 h 115"/>
                <a:gd name="T30" fmla="*/ 62 w 321"/>
                <a:gd name="T31" fmla="*/ 1 h 115"/>
                <a:gd name="T32" fmla="*/ 42 w 321"/>
                <a:gd name="T33" fmla="*/ 0 h 115"/>
                <a:gd name="T34" fmla="*/ 21 w 321"/>
                <a:gd name="T35" fmla="*/ 0 h 115"/>
                <a:gd name="T36" fmla="*/ 13 w 321"/>
                <a:gd name="T37" fmla="*/ 1 h 115"/>
                <a:gd name="T38" fmla="*/ 6 w 321"/>
                <a:gd name="T39" fmla="*/ 6 h 115"/>
                <a:gd name="T40" fmla="*/ 2 w 321"/>
                <a:gd name="T41" fmla="*/ 13 h 115"/>
                <a:gd name="T42" fmla="*/ 0 w 321"/>
                <a:gd name="T43" fmla="*/ 21 h 115"/>
                <a:gd name="T44" fmla="*/ 2 w 321"/>
                <a:gd name="T45" fmla="*/ 29 h 115"/>
                <a:gd name="T46" fmla="*/ 6 w 321"/>
                <a:gd name="T47" fmla="*/ 36 h 115"/>
                <a:gd name="T48" fmla="*/ 13 w 321"/>
                <a:gd name="T49" fmla="*/ 41 h 115"/>
                <a:gd name="T50" fmla="*/ 21 w 321"/>
                <a:gd name="T51" fmla="*/ 42 h 115"/>
                <a:gd name="T52" fmla="*/ 40 w 321"/>
                <a:gd name="T53" fmla="*/ 42 h 115"/>
                <a:gd name="T54" fmla="*/ 58 w 321"/>
                <a:gd name="T55" fmla="*/ 43 h 115"/>
                <a:gd name="T56" fmla="*/ 78 w 321"/>
                <a:gd name="T57" fmla="*/ 44 h 115"/>
                <a:gd name="T58" fmla="*/ 96 w 321"/>
                <a:gd name="T59" fmla="*/ 46 h 115"/>
                <a:gd name="T60" fmla="*/ 113 w 321"/>
                <a:gd name="T61" fmla="*/ 50 h 115"/>
                <a:gd name="T62" fmla="*/ 132 w 321"/>
                <a:gd name="T63" fmla="*/ 52 h 115"/>
                <a:gd name="T64" fmla="*/ 149 w 321"/>
                <a:gd name="T65" fmla="*/ 57 h 115"/>
                <a:gd name="T66" fmla="*/ 166 w 321"/>
                <a:gd name="T67" fmla="*/ 60 h 115"/>
                <a:gd name="T68" fmla="*/ 184 w 321"/>
                <a:gd name="T69" fmla="*/ 66 h 115"/>
                <a:gd name="T70" fmla="*/ 200 w 321"/>
                <a:gd name="T71" fmla="*/ 71 h 115"/>
                <a:gd name="T72" fmla="*/ 216 w 321"/>
                <a:gd name="T73" fmla="*/ 76 h 115"/>
                <a:gd name="T74" fmla="*/ 232 w 321"/>
                <a:gd name="T75" fmla="*/ 83 h 115"/>
                <a:gd name="T76" fmla="*/ 247 w 321"/>
                <a:gd name="T77" fmla="*/ 90 h 115"/>
                <a:gd name="T78" fmla="*/ 262 w 321"/>
                <a:gd name="T79" fmla="*/ 97 h 115"/>
                <a:gd name="T80" fmla="*/ 276 w 321"/>
                <a:gd name="T81" fmla="*/ 105 h 115"/>
                <a:gd name="T82" fmla="*/ 290 w 321"/>
                <a:gd name="T83" fmla="*/ 113 h 115"/>
                <a:gd name="T84" fmla="*/ 297 w 321"/>
                <a:gd name="T85" fmla="*/ 115 h 115"/>
                <a:gd name="T86" fmla="*/ 305 w 321"/>
                <a:gd name="T87" fmla="*/ 115 h 115"/>
                <a:gd name="T88" fmla="*/ 312 w 321"/>
                <a:gd name="T89" fmla="*/ 113 h 115"/>
                <a:gd name="T90" fmla="*/ 317 w 321"/>
                <a:gd name="T91" fmla="*/ 107 h 115"/>
                <a:gd name="T92" fmla="*/ 321 w 321"/>
                <a:gd name="T93" fmla="*/ 99 h 115"/>
                <a:gd name="T94" fmla="*/ 321 w 321"/>
                <a:gd name="T95" fmla="*/ 91 h 115"/>
                <a:gd name="T96" fmla="*/ 317 w 321"/>
                <a:gd name="T97" fmla="*/ 84 h 115"/>
                <a:gd name="T98" fmla="*/ 312 w 321"/>
                <a:gd name="T99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12" y="79"/>
                  </a:moveTo>
                  <a:lnTo>
                    <a:pt x="312" y="79"/>
                  </a:lnTo>
                  <a:lnTo>
                    <a:pt x="297" y="69"/>
                  </a:lnTo>
                  <a:lnTo>
                    <a:pt x="282" y="60"/>
                  </a:lnTo>
                  <a:lnTo>
                    <a:pt x="265" y="52"/>
                  </a:lnTo>
                  <a:lnTo>
                    <a:pt x="249" y="45"/>
                  </a:lnTo>
                  <a:lnTo>
                    <a:pt x="232" y="38"/>
                  </a:lnTo>
                  <a:lnTo>
                    <a:pt x="215" y="31"/>
                  </a:lnTo>
                  <a:lnTo>
                    <a:pt x="196" y="26"/>
                  </a:lnTo>
                  <a:lnTo>
                    <a:pt x="179" y="20"/>
                  </a:lnTo>
                  <a:lnTo>
                    <a:pt x="159" y="15"/>
                  </a:lnTo>
                  <a:lnTo>
                    <a:pt x="141" y="12"/>
                  </a:lnTo>
                  <a:lnTo>
                    <a:pt x="121" y="8"/>
                  </a:lnTo>
                  <a:lnTo>
                    <a:pt x="102" y="5"/>
                  </a:lnTo>
                  <a:lnTo>
                    <a:pt x="82" y="4"/>
                  </a:lnTo>
                  <a:lnTo>
                    <a:pt x="62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1"/>
                  </a:lnTo>
                  <a:lnTo>
                    <a:pt x="21" y="42"/>
                  </a:lnTo>
                  <a:lnTo>
                    <a:pt x="40" y="42"/>
                  </a:lnTo>
                  <a:lnTo>
                    <a:pt x="58" y="43"/>
                  </a:lnTo>
                  <a:lnTo>
                    <a:pt x="78" y="44"/>
                  </a:lnTo>
                  <a:lnTo>
                    <a:pt x="96" y="46"/>
                  </a:lnTo>
                  <a:lnTo>
                    <a:pt x="113" y="50"/>
                  </a:lnTo>
                  <a:lnTo>
                    <a:pt x="132" y="52"/>
                  </a:lnTo>
                  <a:lnTo>
                    <a:pt x="149" y="57"/>
                  </a:lnTo>
                  <a:lnTo>
                    <a:pt x="166" y="60"/>
                  </a:lnTo>
                  <a:lnTo>
                    <a:pt x="184" y="66"/>
                  </a:lnTo>
                  <a:lnTo>
                    <a:pt x="200" y="71"/>
                  </a:lnTo>
                  <a:lnTo>
                    <a:pt x="216" y="76"/>
                  </a:lnTo>
                  <a:lnTo>
                    <a:pt x="232" y="83"/>
                  </a:lnTo>
                  <a:lnTo>
                    <a:pt x="247" y="90"/>
                  </a:lnTo>
                  <a:lnTo>
                    <a:pt x="262" y="97"/>
                  </a:lnTo>
                  <a:lnTo>
                    <a:pt x="276" y="105"/>
                  </a:lnTo>
                  <a:lnTo>
                    <a:pt x="290" y="113"/>
                  </a:lnTo>
                  <a:lnTo>
                    <a:pt x="297" y="115"/>
                  </a:lnTo>
                  <a:lnTo>
                    <a:pt x="305" y="115"/>
                  </a:lnTo>
                  <a:lnTo>
                    <a:pt x="312" y="113"/>
                  </a:lnTo>
                  <a:lnTo>
                    <a:pt x="317" y="107"/>
                  </a:lnTo>
                  <a:lnTo>
                    <a:pt x="321" y="99"/>
                  </a:lnTo>
                  <a:lnTo>
                    <a:pt x="321" y="91"/>
                  </a:lnTo>
                  <a:lnTo>
                    <a:pt x="317" y="84"/>
                  </a:lnTo>
                  <a:lnTo>
                    <a:pt x="312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4" name="Freeform 13"/>
            <p:cNvSpPr>
              <a:spLocks/>
            </p:cNvSpPr>
            <p:nvPr/>
          </p:nvSpPr>
          <p:spPr bwMode="auto">
            <a:xfrm>
              <a:off x="4470" y="2674"/>
              <a:ext cx="163" cy="59"/>
            </a:xfrm>
            <a:custGeom>
              <a:avLst/>
              <a:gdLst>
                <a:gd name="T0" fmla="*/ 32 w 326"/>
                <a:gd name="T1" fmla="*/ 115 h 119"/>
                <a:gd name="T2" fmla="*/ 32 w 326"/>
                <a:gd name="T3" fmla="*/ 115 h 119"/>
                <a:gd name="T4" fmla="*/ 46 w 326"/>
                <a:gd name="T5" fmla="*/ 107 h 119"/>
                <a:gd name="T6" fmla="*/ 59 w 326"/>
                <a:gd name="T7" fmla="*/ 98 h 119"/>
                <a:gd name="T8" fmla="*/ 73 w 326"/>
                <a:gd name="T9" fmla="*/ 91 h 119"/>
                <a:gd name="T10" fmla="*/ 89 w 326"/>
                <a:gd name="T11" fmla="*/ 84 h 119"/>
                <a:gd name="T12" fmla="*/ 104 w 326"/>
                <a:gd name="T13" fmla="*/ 77 h 119"/>
                <a:gd name="T14" fmla="*/ 122 w 326"/>
                <a:gd name="T15" fmla="*/ 71 h 119"/>
                <a:gd name="T16" fmla="*/ 138 w 326"/>
                <a:gd name="T17" fmla="*/ 66 h 119"/>
                <a:gd name="T18" fmla="*/ 155 w 326"/>
                <a:gd name="T19" fmla="*/ 61 h 119"/>
                <a:gd name="T20" fmla="*/ 174 w 326"/>
                <a:gd name="T21" fmla="*/ 56 h 119"/>
                <a:gd name="T22" fmla="*/ 191 w 326"/>
                <a:gd name="T23" fmla="*/ 52 h 119"/>
                <a:gd name="T24" fmla="*/ 209 w 326"/>
                <a:gd name="T25" fmla="*/ 49 h 119"/>
                <a:gd name="T26" fmla="*/ 228 w 326"/>
                <a:gd name="T27" fmla="*/ 46 h 119"/>
                <a:gd name="T28" fmla="*/ 247 w 326"/>
                <a:gd name="T29" fmla="*/ 44 h 119"/>
                <a:gd name="T30" fmla="*/ 266 w 326"/>
                <a:gd name="T31" fmla="*/ 43 h 119"/>
                <a:gd name="T32" fmla="*/ 285 w 326"/>
                <a:gd name="T33" fmla="*/ 41 h 119"/>
                <a:gd name="T34" fmla="*/ 305 w 326"/>
                <a:gd name="T35" fmla="*/ 41 h 119"/>
                <a:gd name="T36" fmla="*/ 313 w 326"/>
                <a:gd name="T37" fmla="*/ 40 h 119"/>
                <a:gd name="T38" fmla="*/ 320 w 326"/>
                <a:gd name="T39" fmla="*/ 36 h 119"/>
                <a:gd name="T40" fmla="*/ 324 w 326"/>
                <a:gd name="T41" fmla="*/ 29 h 119"/>
                <a:gd name="T42" fmla="*/ 326 w 326"/>
                <a:gd name="T43" fmla="*/ 21 h 119"/>
                <a:gd name="T44" fmla="*/ 324 w 326"/>
                <a:gd name="T45" fmla="*/ 13 h 119"/>
                <a:gd name="T46" fmla="*/ 320 w 326"/>
                <a:gd name="T47" fmla="*/ 6 h 119"/>
                <a:gd name="T48" fmla="*/ 313 w 326"/>
                <a:gd name="T49" fmla="*/ 1 h 119"/>
                <a:gd name="T50" fmla="*/ 305 w 326"/>
                <a:gd name="T51" fmla="*/ 0 h 119"/>
                <a:gd name="T52" fmla="*/ 284 w 326"/>
                <a:gd name="T53" fmla="*/ 0 h 119"/>
                <a:gd name="T54" fmla="*/ 263 w 326"/>
                <a:gd name="T55" fmla="*/ 1 h 119"/>
                <a:gd name="T56" fmla="*/ 243 w 326"/>
                <a:gd name="T57" fmla="*/ 3 h 119"/>
                <a:gd name="T58" fmla="*/ 222 w 326"/>
                <a:gd name="T59" fmla="*/ 6 h 119"/>
                <a:gd name="T60" fmla="*/ 202 w 326"/>
                <a:gd name="T61" fmla="*/ 8 h 119"/>
                <a:gd name="T62" fmla="*/ 182 w 326"/>
                <a:gd name="T63" fmla="*/ 13 h 119"/>
                <a:gd name="T64" fmla="*/ 162 w 326"/>
                <a:gd name="T65" fmla="*/ 16 h 119"/>
                <a:gd name="T66" fmla="*/ 144 w 326"/>
                <a:gd name="T67" fmla="*/ 22 h 119"/>
                <a:gd name="T68" fmla="*/ 124 w 326"/>
                <a:gd name="T69" fmla="*/ 26 h 119"/>
                <a:gd name="T70" fmla="*/ 107 w 326"/>
                <a:gd name="T71" fmla="*/ 33 h 119"/>
                <a:gd name="T72" fmla="*/ 88 w 326"/>
                <a:gd name="T73" fmla="*/ 40 h 119"/>
                <a:gd name="T74" fmla="*/ 71 w 326"/>
                <a:gd name="T75" fmla="*/ 47 h 119"/>
                <a:gd name="T76" fmla="*/ 54 w 326"/>
                <a:gd name="T77" fmla="*/ 55 h 119"/>
                <a:gd name="T78" fmla="*/ 38 w 326"/>
                <a:gd name="T79" fmla="*/ 63 h 119"/>
                <a:gd name="T80" fmla="*/ 23 w 326"/>
                <a:gd name="T81" fmla="*/ 73 h 119"/>
                <a:gd name="T82" fmla="*/ 8 w 326"/>
                <a:gd name="T83" fmla="*/ 82 h 119"/>
                <a:gd name="T84" fmla="*/ 2 w 326"/>
                <a:gd name="T85" fmla="*/ 88 h 119"/>
                <a:gd name="T86" fmla="*/ 0 w 326"/>
                <a:gd name="T87" fmla="*/ 94 h 119"/>
                <a:gd name="T88" fmla="*/ 0 w 326"/>
                <a:gd name="T89" fmla="*/ 102 h 119"/>
                <a:gd name="T90" fmla="*/ 3 w 326"/>
                <a:gd name="T91" fmla="*/ 111 h 119"/>
                <a:gd name="T92" fmla="*/ 9 w 326"/>
                <a:gd name="T93" fmla="*/ 116 h 119"/>
                <a:gd name="T94" fmla="*/ 16 w 326"/>
                <a:gd name="T95" fmla="*/ 119 h 119"/>
                <a:gd name="T96" fmla="*/ 24 w 326"/>
                <a:gd name="T97" fmla="*/ 119 h 119"/>
                <a:gd name="T98" fmla="*/ 32 w 326"/>
                <a:gd name="T99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6" h="119">
                  <a:moveTo>
                    <a:pt x="32" y="115"/>
                  </a:moveTo>
                  <a:lnTo>
                    <a:pt x="32" y="115"/>
                  </a:lnTo>
                  <a:lnTo>
                    <a:pt x="46" y="107"/>
                  </a:lnTo>
                  <a:lnTo>
                    <a:pt x="59" y="98"/>
                  </a:lnTo>
                  <a:lnTo>
                    <a:pt x="73" y="91"/>
                  </a:lnTo>
                  <a:lnTo>
                    <a:pt x="89" y="84"/>
                  </a:lnTo>
                  <a:lnTo>
                    <a:pt x="104" y="77"/>
                  </a:lnTo>
                  <a:lnTo>
                    <a:pt x="122" y="71"/>
                  </a:lnTo>
                  <a:lnTo>
                    <a:pt x="138" y="66"/>
                  </a:lnTo>
                  <a:lnTo>
                    <a:pt x="155" y="61"/>
                  </a:lnTo>
                  <a:lnTo>
                    <a:pt x="174" y="56"/>
                  </a:lnTo>
                  <a:lnTo>
                    <a:pt x="191" y="52"/>
                  </a:lnTo>
                  <a:lnTo>
                    <a:pt x="209" y="49"/>
                  </a:lnTo>
                  <a:lnTo>
                    <a:pt x="228" y="46"/>
                  </a:lnTo>
                  <a:lnTo>
                    <a:pt x="247" y="44"/>
                  </a:lnTo>
                  <a:lnTo>
                    <a:pt x="266" y="43"/>
                  </a:lnTo>
                  <a:lnTo>
                    <a:pt x="285" y="41"/>
                  </a:lnTo>
                  <a:lnTo>
                    <a:pt x="305" y="41"/>
                  </a:lnTo>
                  <a:lnTo>
                    <a:pt x="313" y="40"/>
                  </a:lnTo>
                  <a:lnTo>
                    <a:pt x="320" y="36"/>
                  </a:lnTo>
                  <a:lnTo>
                    <a:pt x="324" y="29"/>
                  </a:lnTo>
                  <a:lnTo>
                    <a:pt x="326" y="21"/>
                  </a:lnTo>
                  <a:lnTo>
                    <a:pt x="324" y="13"/>
                  </a:lnTo>
                  <a:lnTo>
                    <a:pt x="320" y="6"/>
                  </a:lnTo>
                  <a:lnTo>
                    <a:pt x="313" y="1"/>
                  </a:lnTo>
                  <a:lnTo>
                    <a:pt x="305" y="0"/>
                  </a:lnTo>
                  <a:lnTo>
                    <a:pt x="284" y="0"/>
                  </a:lnTo>
                  <a:lnTo>
                    <a:pt x="263" y="1"/>
                  </a:lnTo>
                  <a:lnTo>
                    <a:pt x="243" y="3"/>
                  </a:lnTo>
                  <a:lnTo>
                    <a:pt x="222" y="6"/>
                  </a:lnTo>
                  <a:lnTo>
                    <a:pt x="202" y="8"/>
                  </a:lnTo>
                  <a:lnTo>
                    <a:pt x="182" y="13"/>
                  </a:lnTo>
                  <a:lnTo>
                    <a:pt x="162" y="16"/>
                  </a:lnTo>
                  <a:lnTo>
                    <a:pt x="144" y="22"/>
                  </a:lnTo>
                  <a:lnTo>
                    <a:pt x="124" y="26"/>
                  </a:lnTo>
                  <a:lnTo>
                    <a:pt x="107" y="33"/>
                  </a:lnTo>
                  <a:lnTo>
                    <a:pt x="88" y="40"/>
                  </a:lnTo>
                  <a:lnTo>
                    <a:pt x="71" y="47"/>
                  </a:lnTo>
                  <a:lnTo>
                    <a:pt x="54" y="55"/>
                  </a:lnTo>
                  <a:lnTo>
                    <a:pt x="38" y="63"/>
                  </a:lnTo>
                  <a:lnTo>
                    <a:pt x="23" y="73"/>
                  </a:lnTo>
                  <a:lnTo>
                    <a:pt x="8" y="82"/>
                  </a:lnTo>
                  <a:lnTo>
                    <a:pt x="2" y="88"/>
                  </a:lnTo>
                  <a:lnTo>
                    <a:pt x="0" y="94"/>
                  </a:lnTo>
                  <a:lnTo>
                    <a:pt x="0" y="102"/>
                  </a:lnTo>
                  <a:lnTo>
                    <a:pt x="3" y="111"/>
                  </a:lnTo>
                  <a:lnTo>
                    <a:pt x="9" y="116"/>
                  </a:lnTo>
                  <a:lnTo>
                    <a:pt x="16" y="119"/>
                  </a:lnTo>
                  <a:lnTo>
                    <a:pt x="24" y="119"/>
                  </a:lnTo>
                  <a:lnTo>
                    <a:pt x="32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4473" y="2747"/>
              <a:ext cx="160" cy="58"/>
            </a:xfrm>
            <a:custGeom>
              <a:avLst/>
              <a:gdLst>
                <a:gd name="T0" fmla="*/ 300 w 321"/>
                <a:gd name="T1" fmla="*/ 0 h 115"/>
                <a:gd name="T2" fmla="*/ 279 w 321"/>
                <a:gd name="T3" fmla="*/ 0 h 115"/>
                <a:gd name="T4" fmla="*/ 258 w 321"/>
                <a:gd name="T5" fmla="*/ 1 h 115"/>
                <a:gd name="T6" fmla="*/ 239 w 321"/>
                <a:gd name="T7" fmla="*/ 4 h 115"/>
                <a:gd name="T8" fmla="*/ 219 w 321"/>
                <a:gd name="T9" fmla="*/ 5 h 115"/>
                <a:gd name="T10" fmla="*/ 200 w 321"/>
                <a:gd name="T11" fmla="*/ 8 h 115"/>
                <a:gd name="T12" fmla="*/ 180 w 321"/>
                <a:gd name="T13" fmla="*/ 12 h 115"/>
                <a:gd name="T14" fmla="*/ 160 w 321"/>
                <a:gd name="T15" fmla="*/ 15 h 115"/>
                <a:gd name="T16" fmla="*/ 142 w 321"/>
                <a:gd name="T17" fmla="*/ 20 h 115"/>
                <a:gd name="T18" fmla="*/ 124 w 321"/>
                <a:gd name="T19" fmla="*/ 26 h 115"/>
                <a:gd name="T20" fmla="*/ 106 w 321"/>
                <a:gd name="T21" fmla="*/ 31 h 115"/>
                <a:gd name="T22" fmla="*/ 89 w 321"/>
                <a:gd name="T23" fmla="*/ 38 h 115"/>
                <a:gd name="T24" fmla="*/ 72 w 321"/>
                <a:gd name="T25" fmla="*/ 45 h 115"/>
                <a:gd name="T26" fmla="*/ 56 w 321"/>
                <a:gd name="T27" fmla="*/ 52 h 115"/>
                <a:gd name="T28" fmla="*/ 40 w 321"/>
                <a:gd name="T29" fmla="*/ 60 h 115"/>
                <a:gd name="T30" fmla="*/ 25 w 321"/>
                <a:gd name="T31" fmla="*/ 69 h 115"/>
                <a:gd name="T32" fmla="*/ 10 w 321"/>
                <a:gd name="T33" fmla="*/ 79 h 115"/>
                <a:gd name="T34" fmla="*/ 10 w 321"/>
                <a:gd name="T35" fmla="*/ 79 h 115"/>
                <a:gd name="T36" fmla="*/ 4 w 321"/>
                <a:gd name="T37" fmla="*/ 84 h 115"/>
                <a:gd name="T38" fmla="*/ 0 w 321"/>
                <a:gd name="T39" fmla="*/ 91 h 115"/>
                <a:gd name="T40" fmla="*/ 0 w 321"/>
                <a:gd name="T41" fmla="*/ 99 h 115"/>
                <a:gd name="T42" fmla="*/ 3 w 321"/>
                <a:gd name="T43" fmla="*/ 107 h 115"/>
                <a:gd name="T44" fmla="*/ 8 w 321"/>
                <a:gd name="T45" fmla="*/ 113 h 115"/>
                <a:gd name="T46" fmla="*/ 16 w 321"/>
                <a:gd name="T47" fmla="*/ 115 h 115"/>
                <a:gd name="T48" fmla="*/ 25 w 321"/>
                <a:gd name="T49" fmla="*/ 115 h 115"/>
                <a:gd name="T50" fmla="*/ 31 w 321"/>
                <a:gd name="T51" fmla="*/ 113 h 115"/>
                <a:gd name="T52" fmla="*/ 45 w 321"/>
                <a:gd name="T53" fmla="*/ 105 h 115"/>
                <a:gd name="T54" fmla="*/ 59 w 321"/>
                <a:gd name="T55" fmla="*/ 97 h 115"/>
                <a:gd name="T56" fmla="*/ 74 w 321"/>
                <a:gd name="T57" fmla="*/ 90 h 115"/>
                <a:gd name="T58" fmla="*/ 89 w 321"/>
                <a:gd name="T59" fmla="*/ 83 h 115"/>
                <a:gd name="T60" fmla="*/ 105 w 321"/>
                <a:gd name="T61" fmla="*/ 76 h 115"/>
                <a:gd name="T62" fmla="*/ 121 w 321"/>
                <a:gd name="T63" fmla="*/ 71 h 115"/>
                <a:gd name="T64" fmla="*/ 137 w 321"/>
                <a:gd name="T65" fmla="*/ 66 h 115"/>
                <a:gd name="T66" fmla="*/ 155 w 321"/>
                <a:gd name="T67" fmla="*/ 60 h 115"/>
                <a:gd name="T68" fmla="*/ 172 w 321"/>
                <a:gd name="T69" fmla="*/ 57 h 115"/>
                <a:gd name="T70" fmla="*/ 189 w 321"/>
                <a:gd name="T71" fmla="*/ 52 h 115"/>
                <a:gd name="T72" fmla="*/ 208 w 321"/>
                <a:gd name="T73" fmla="*/ 50 h 115"/>
                <a:gd name="T74" fmla="*/ 225 w 321"/>
                <a:gd name="T75" fmla="*/ 46 h 115"/>
                <a:gd name="T76" fmla="*/ 243 w 321"/>
                <a:gd name="T77" fmla="*/ 44 h 115"/>
                <a:gd name="T78" fmla="*/ 263 w 321"/>
                <a:gd name="T79" fmla="*/ 43 h 115"/>
                <a:gd name="T80" fmla="*/ 281 w 321"/>
                <a:gd name="T81" fmla="*/ 42 h 115"/>
                <a:gd name="T82" fmla="*/ 300 w 321"/>
                <a:gd name="T83" fmla="*/ 42 h 115"/>
                <a:gd name="T84" fmla="*/ 308 w 321"/>
                <a:gd name="T85" fmla="*/ 41 h 115"/>
                <a:gd name="T86" fmla="*/ 315 w 321"/>
                <a:gd name="T87" fmla="*/ 36 h 115"/>
                <a:gd name="T88" fmla="*/ 319 w 321"/>
                <a:gd name="T89" fmla="*/ 29 h 115"/>
                <a:gd name="T90" fmla="*/ 321 w 321"/>
                <a:gd name="T91" fmla="*/ 21 h 115"/>
                <a:gd name="T92" fmla="*/ 319 w 321"/>
                <a:gd name="T93" fmla="*/ 13 h 115"/>
                <a:gd name="T94" fmla="*/ 315 w 321"/>
                <a:gd name="T95" fmla="*/ 6 h 115"/>
                <a:gd name="T96" fmla="*/ 308 w 321"/>
                <a:gd name="T97" fmla="*/ 1 h 115"/>
                <a:gd name="T98" fmla="*/ 300 w 321"/>
                <a:gd name="T9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1" h="115">
                  <a:moveTo>
                    <a:pt x="300" y="0"/>
                  </a:moveTo>
                  <a:lnTo>
                    <a:pt x="279" y="0"/>
                  </a:lnTo>
                  <a:lnTo>
                    <a:pt x="258" y="1"/>
                  </a:lnTo>
                  <a:lnTo>
                    <a:pt x="239" y="4"/>
                  </a:lnTo>
                  <a:lnTo>
                    <a:pt x="219" y="5"/>
                  </a:lnTo>
                  <a:lnTo>
                    <a:pt x="200" y="8"/>
                  </a:lnTo>
                  <a:lnTo>
                    <a:pt x="180" y="12"/>
                  </a:lnTo>
                  <a:lnTo>
                    <a:pt x="160" y="15"/>
                  </a:lnTo>
                  <a:lnTo>
                    <a:pt x="142" y="20"/>
                  </a:lnTo>
                  <a:lnTo>
                    <a:pt x="124" y="26"/>
                  </a:lnTo>
                  <a:lnTo>
                    <a:pt x="106" y="31"/>
                  </a:lnTo>
                  <a:lnTo>
                    <a:pt x="89" y="38"/>
                  </a:lnTo>
                  <a:lnTo>
                    <a:pt x="72" y="45"/>
                  </a:lnTo>
                  <a:lnTo>
                    <a:pt x="56" y="52"/>
                  </a:lnTo>
                  <a:lnTo>
                    <a:pt x="40" y="60"/>
                  </a:lnTo>
                  <a:lnTo>
                    <a:pt x="25" y="69"/>
                  </a:lnTo>
                  <a:lnTo>
                    <a:pt x="10" y="79"/>
                  </a:lnTo>
                  <a:lnTo>
                    <a:pt x="10" y="79"/>
                  </a:lnTo>
                  <a:lnTo>
                    <a:pt x="4" y="84"/>
                  </a:lnTo>
                  <a:lnTo>
                    <a:pt x="0" y="91"/>
                  </a:lnTo>
                  <a:lnTo>
                    <a:pt x="0" y="99"/>
                  </a:lnTo>
                  <a:lnTo>
                    <a:pt x="3" y="107"/>
                  </a:lnTo>
                  <a:lnTo>
                    <a:pt x="8" y="113"/>
                  </a:lnTo>
                  <a:lnTo>
                    <a:pt x="16" y="115"/>
                  </a:lnTo>
                  <a:lnTo>
                    <a:pt x="25" y="115"/>
                  </a:lnTo>
                  <a:lnTo>
                    <a:pt x="31" y="113"/>
                  </a:lnTo>
                  <a:lnTo>
                    <a:pt x="45" y="105"/>
                  </a:lnTo>
                  <a:lnTo>
                    <a:pt x="59" y="97"/>
                  </a:lnTo>
                  <a:lnTo>
                    <a:pt x="74" y="90"/>
                  </a:lnTo>
                  <a:lnTo>
                    <a:pt x="89" y="83"/>
                  </a:lnTo>
                  <a:lnTo>
                    <a:pt x="105" y="76"/>
                  </a:lnTo>
                  <a:lnTo>
                    <a:pt x="121" y="71"/>
                  </a:lnTo>
                  <a:lnTo>
                    <a:pt x="137" y="66"/>
                  </a:lnTo>
                  <a:lnTo>
                    <a:pt x="155" y="60"/>
                  </a:lnTo>
                  <a:lnTo>
                    <a:pt x="172" y="57"/>
                  </a:lnTo>
                  <a:lnTo>
                    <a:pt x="189" y="52"/>
                  </a:lnTo>
                  <a:lnTo>
                    <a:pt x="208" y="50"/>
                  </a:lnTo>
                  <a:lnTo>
                    <a:pt x="225" y="46"/>
                  </a:lnTo>
                  <a:lnTo>
                    <a:pt x="243" y="44"/>
                  </a:lnTo>
                  <a:lnTo>
                    <a:pt x="263" y="43"/>
                  </a:lnTo>
                  <a:lnTo>
                    <a:pt x="281" y="42"/>
                  </a:lnTo>
                  <a:lnTo>
                    <a:pt x="300" y="42"/>
                  </a:lnTo>
                  <a:lnTo>
                    <a:pt x="308" y="41"/>
                  </a:lnTo>
                  <a:lnTo>
                    <a:pt x="315" y="36"/>
                  </a:lnTo>
                  <a:lnTo>
                    <a:pt x="319" y="29"/>
                  </a:lnTo>
                  <a:lnTo>
                    <a:pt x="321" y="21"/>
                  </a:lnTo>
                  <a:lnTo>
                    <a:pt x="319" y="13"/>
                  </a:lnTo>
                  <a:lnTo>
                    <a:pt x="315" y="6"/>
                  </a:lnTo>
                  <a:lnTo>
                    <a:pt x="308" y="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4250" y="2674"/>
              <a:ext cx="163" cy="59"/>
            </a:xfrm>
            <a:custGeom>
              <a:avLst/>
              <a:gdLst>
                <a:gd name="T0" fmla="*/ 21 w 327"/>
                <a:gd name="T1" fmla="*/ 41 h 119"/>
                <a:gd name="T2" fmla="*/ 41 w 327"/>
                <a:gd name="T3" fmla="*/ 41 h 119"/>
                <a:gd name="T4" fmla="*/ 60 w 327"/>
                <a:gd name="T5" fmla="*/ 43 h 119"/>
                <a:gd name="T6" fmla="*/ 79 w 327"/>
                <a:gd name="T7" fmla="*/ 44 h 119"/>
                <a:gd name="T8" fmla="*/ 97 w 327"/>
                <a:gd name="T9" fmla="*/ 46 h 119"/>
                <a:gd name="T10" fmla="*/ 117 w 327"/>
                <a:gd name="T11" fmla="*/ 49 h 119"/>
                <a:gd name="T12" fmla="*/ 134 w 327"/>
                <a:gd name="T13" fmla="*/ 52 h 119"/>
                <a:gd name="T14" fmla="*/ 153 w 327"/>
                <a:gd name="T15" fmla="*/ 56 h 119"/>
                <a:gd name="T16" fmla="*/ 170 w 327"/>
                <a:gd name="T17" fmla="*/ 61 h 119"/>
                <a:gd name="T18" fmla="*/ 187 w 327"/>
                <a:gd name="T19" fmla="*/ 66 h 119"/>
                <a:gd name="T20" fmla="*/ 204 w 327"/>
                <a:gd name="T21" fmla="*/ 71 h 119"/>
                <a:gd name="T22" fmla="*/ 221 w 327"/>
                <a:gd name="T23" fmla="*/ 77 h 119"/>
                <a:gd name="T24" fmla="*/ 237 w 327"/>
                <a:gd name="T25" fmla="*/ 84 h 119"/>
                <a:gd name="T26" fmla="*/ 252 w 327"/>
                <a:gd name="T27" fmla="*/ 91 h 119"/>
                <a:gd name="T28" fmla="*/ 267 w 327"/>
                <a:gd name="T29" fmla="*/ 98 h 119"/>
                <a:gd name="T30" fmla="*/ 280 w 327"/>
                <a:gd name="T31" fmla="*/ 107 h 119"/>
                <a:gd name="T32" fmla="*/ 294 w 327"/>
                <a:gd name="T33" fmla="*/ 115 h 119"/>
                <a:gd name="T34" fmla="*/ 302 w 327"/>
                <a:gd name="T35" fmla="*/ 119 h 119"/>
                <a:gd name="T36" fmla="*/ 310 w 327"/>
                <a:gd name="T37" fmla="*/ 119 h 119"/>
                <a:gd name="T38" fmla="*/ 317 w 327"/>
                <a:gd name="T39" fmla="*/ 116 h 119"/>
                <a:gd name="T40" fmla="*/ 323 w 327"/>
                <a:gd name="T41" fmla="*/ 111 h 119"/>
                <a:gd name="T42" fmla="*/ 327 w 327"/>
                <a:gd name="T43" fmla="*/ 102 h 119"/>
                <a:gd name="T44" fmla="*/ 327 w 327"/>
                <a:gd name="T45" fmla="*/ 94 h 119"/>
                <a:gd name="T46" fmla="*/ 323 w 327"/>
                <a:gd name="T47" fmla="*/ 88 h 119"/>
                <a:gd name="T48" fmla="*/ 317 w 327"/>
                <a:gd name="T49" fmla="*/ 82 h 119"/>
                <a:gd name="T50" fmla="*/ 302 w 327"/>
                <a:gd name="T51" fmla="*/ 73 h 119"/>
                <a:gd name="T52" fmla="*/ 287 w 327"/>
                <a:gd name="T53" fmla="*/ 63 h 119"/>
                <a:gd name="T54" fmla="*/ 271 w 327"/>
                <a:gd name="T55" fmla="*/ 55 h 119"/>
                <a:gd name="T56" fmla="*/ 255 w 327"/>
                <a:gd name="T57" fmla="*/ 47 h 119"/>
                <a:gd name="T58" fmla="*/ 238 w 327"/>
                <a:gd name="T59" fmla="*/ 40 h 119"/>
                <a:gd name="T60" fmla="*/ 219 w 327"/>
                <a:gd name="T61" fmla="*/ 33 h 119"/>
                <a:gd name="T62" fmla="*/ 201 w 327"/>
                <a:gd name="T63" fmla="*/ 26 h 119"/>
                <a:gd name="T64" fmla="*/ 183 w 327"/>
                <a:gd name="T65" fmla="*/ 22 h 119"/>
                <a:gd name="T66" fmla="*/ 163 w 327"/>
                <a:gd name="T67" fmla="*/ 16 h 119"/>
                <a:gd name="T68" fmla="*/ 144 w 327"/>
                <a:gd name="T69" fmla="*/ 13 h 119"/>
                <a:gd name="T70" fmla="*/ 124 w 327"/>
                <a:gd name="T71" fmla="*/ 8 h 119"/>
                <a:gd name="T72" fmla="*/ 104 w 327"/>
                <a:gd name="T73" fmla="*/ 6 h 119"/>
                <a:gd name="T74" fmla="*/ 83 w 327"/>
                <a:gd name="T75" fmla="*/ 3 h 119"/>
                <a:gd name="T76" fmla="*/ 63 w 327"/>
                <a:gd name="T77" fmla="*/ 1 h 119"/>
                <a:gd name="T78" fmla="*/ 42 w 327"/>
                <a:gd name="T79" fmla="*/ 0 h 119"/>
                <a:gd name="T80" fmla="*/ 21 w 327"/>
                <a:gd name="T81" fmla="*/ 0 h 119"/>
                <a:gd name="T82" fmla="*/ 13 w 327"/>
                <a:gd name="T83" fmla="*/ 1 h 119"/>
                <a:gd name="T84" fmla="*/ 6 w 327"/>
                <a:gd name="T85" fmla="*/ 6 h 119"/>
                <a:gd name="T86" fmla="*/ 2 w 327"/>
                <a:gd name="T87" fmla="*/ 13 h 119"/>
                <a:gd name="T88" fmla="*/ 0 w 327"/>
                <a:gd name="T89" fmla="*/ 21 h 119"/>
                <a:gd name="T90" fmla="*/ 2 w 327"/>
                <a:gd name="T91" fmla="*/ 29 h 119"/>
                <a:gd name="T92" fmla="*/ 6 w 327"/>
                <a:gd name="T93" fmla="*/ 36 h 119"/>
                <a:gd name="T94" fmla="*/ 13 w 327"/>
                <a:gd name="T95" fmla="*/ 40 h 119"/>
                <a:gd name="T96" fmla="*/ 21 w 327"/>
                <a:gd name="T97" fmla="*/ 4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19">
                  <a:moveTo>
                    <a:pt x="21" y="41"/>
                  </a:moveTo>
                  <a:lnTo>
                    <a:pt x="41" y="41"/>
                  </a:lnTo>
                  <a:lnTo>
                    <a:pt x="60" y="43"/>
                  </a:lnTo>
                  <a:lnTo>
                    <a:pt x="79" y="44"/>
                  </a:lnTo>
                  <a:lnTo>
                    <a:pt x="97" y="46"/>
                  </a:lnTo>
                  <a:lnTo>
                    <a:pt x="117" y="49"/>
                  </a:lnTo>
                  <a:lnTo>
                    <a:pt x="134" y="52"/>
                  </a:lnTo>
                  <a:lnTo>
                    <a:pt x="153" y="56"/>
                  </a:lnTo>
                  <a:lnTo>
                    <a:pt x="170" y="61"/>
                  </a:lnTo>
                  <a:lnTo>
                    <a:pt x="187" y="66"/>
                  </a:lnTo>
                  <a:lnTo>
                    <a:pt x="204" y="71"/>
                  </a:lnTo>
                  <a:lnTo>
                    <a:pt x="221" y="77"/>
                  </a:lnTo>
                  <a:lnTo>
                    <a:pt x="237" y="84"/>
                  </a:lnTo>
                  <a:lnTo>
                    <a:pt x="252" y="91"/>
                  </a:lnTo>
                  <a:lnTo>
                    <a:pt x="267" y="98"/>
                  </a:lnTo>
                  <a:lnTo>
                    <a:pt x="280" y="107"/>
                  </a:lnTo>
                  <a:lnTo>
                    <a:pt x="294" y="115"/>
                  </a:lnTo>
                  <a:lnTo>
                    <a:pt x="302" y="119"/>
                  </a:lnTo>
                  <a:lnTo>
                    <a:pt x="310" y="119"/>
                  </a:lnTo>
                  <a:lnTo>
                    <a:pt x="317" y="116"/>
                  </a:lnTo>
                  <a:lnTo>
                    <a:pt x="323" y="111"/>
                  </a:lnTo>
                  <a:lnTo>
                    <a:pt x="327" y="102"/>
                  </a:lnTo>
                  <a:lnTo>
                    <a:pt x="327" y="94"/>
                  </a:lnTo>
                  <a:lnTo>
                    <a:pt x="323" y="88"/>
                  </a:lnTo>
                  <a:lnTo>
                    <a:pt x="317" y="82"/>
                  </a:lnTo>
                  <a:lnTo>
                    <a:pt x="302" y="73"/>
                  </a:lnTo>
                  <a:lnTo>
                    <a:pt x="287" y="63"/>
                  </a:lnTo>
                  <a:lnTo>
                    <a:pt x="271" y="55"/>
                  </a:lnTo>
                  <a:lnTo>
                    <a:pt x="255" y="47"/>
                  </a:lnTo>
                  <a:lnTo>
                    <a:pt x="238" y="40"/>
                  </a:lnTo>
                  <a:lnTo>
                    <a:pt x="219" y="33"/>
                  </a:lnTo>
                  <a:lnTo>
                    <a:pt x="201" y="26"/>
                  </a:lnTo>
                  <a:lnTo>
                    <a:pt x="183" y="22"/>
                  </a:lnTo>
                  <a:lnTo>
                    <a:pt x="163" y="16"/>
                  </a:lnTo>
                  <a:lnTo>
                    <a:pt x="144" y="13"/>
                  </a:lnTo>
                  <a:lnTo>
                    <a:pt x="124" y="8"/>
                  </a:lnTo>
                  <a:lnTo>
                    <a:pt x="104" y="6"/>
                  </a:lnTo>
                  <a:lnTo>
                    <a:pt x="83" y="3"/>
                  </a:lnTo>
                  <a:lnTo>
                    <a:pt x="63" y="1"/>
                  </a:lnTo>
                  <a:lnTo>
                    <a:pt x="42" y="0"/>
                  </a:lnTo>
                  <a:lnTo>
                    <a:pt x="21" y="0"/>
                  </a:lnTo>
                  <a:lnTo>
                    <a:pt x="13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2" y="29"/>
                  </a:lnTo>
                  <a:lnTo>
                    <a:pt x="6" y="36"/>
                  </a:lnTo>
                  <a:lnTo>
                    <a:pt x="13" y="40"/>
                  </a:lnTo>
                  <a:lnTo>
                    <a:pt x="21" y="4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4569" y="2832"/>
              <a:ext cx="31" cy="41"/>
            </a:xfrm>
            <a:custGeom>
              <a:avLst/>
              <a:gdLst>
                <a:gd name="T0" fmla="*/ 24 w 62"/>
                <a:gd name="T1" fmla="*/ 83 h 83"/>
                <a:gd name="T2" fmla="*/ 28 w 62"/>
                <a:gd name="T3" fmla="*/ 81 h 83"/>
                <a:gd name="T4" fmla="*/ 33 w 62"/>
                <a:gd name="T5" fmla="*/ 81 h 83"/>
                <a:gd name="T6" fmla="*/ 38 w 62"/>
                <a:gd name="T7" fmla="*/ 80 h 83"/>
                <a:gd name="T8" fmla="*/ 43 w 62"/>
                <a:gd name="T9" fmla="*/ 79 h 83"/>
                <a:gd name="T10" fmla="*/ 48 w 62"/>
                <a:gd name="T11" fmla="*/ 78 h 83"/>
                <a:gd name="T12" fmla="*/ 53 w 62"/>
                <a:gd name="T13" fmla="*/ 78 h 83"/>
                <a:gd name="T14" fmla="*/ 57 w 62"/>
                <a:gd name="T15" fmla="*/ 77 h 83"/>
                <a:gd name="T16" fmla="*/ 62 w 62"/>
                <a:gd name="T17" fmla="*/ 77 h 83"/>
                <a:gd name="T18" fmla="*/ 55 w 62"/>
                <a:gd name="T19" fmla="*/ 66 h 83"/>
                <a:gd name="T20" fmla="*/ 49 w 62"/>
                <a:gd name="T21" fmla="*/ 56 h 83"/>
                <a:gd name="T22" fmla="*/ 43 w 62"/>
                <a:gd name="T23" fmla="*/ 46 h 83"/>
                <a:gd name="T24" fmla="*/ 38 w 62"/>
                <a:gd name="T25" fmla="*/ 35 h 83"/>
                <a:gd name="T26" fmla="*/ 32 w 62"/>
                <a:gd name="T27" fmla="*/ 26 h 83"/>
                <a:gd name="T28" fmla="*/ 26 w 62"/>
                <a:gd name="T29" fmla="*/ 17 h 83"/>
                <a:gd name="T30" fmla="*/ 21 w 62"/>
                <a:gd name="T31" fmla="*/ 8 h 83"/>
                <a:gd name="T32" fmla="*/ 16 w 62"/>
                <a:gd name="T33" fmla="*/ 0 h 83"/>
                <a:gd name="T34" fmla="*/ 12 w 62"/>
                <a:gd name="T35" fmla="*/ 1 h 83"/>
                <a:gd name="T36" fmla="*/ 8 w 62"/>
                <a:gd name="T37" fmla="*/ 1 h 83"/>
                <a:gd name="T38" fmla="*/ 4 w 62"/>
                <a:gd name="T39" fmla="*/ 1 h 83"/>
                <a:gd name="T40" fmla="*/ 0 w 62"/>
                <a:gd name="T41" fmla="*/ 2 h 83"/>
                <a:gd name="T42" fmla="*/ 24 w 62"/>
                <a:gd name="T4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2" h="83">
                  <a:moveTo>
                    <a:pt x="24" y="83"/>
                  </a:moveTo>
                  <a:lnTo>
                    <a:pt x="28" y="81"/>
                  </a:lnTo>
                  <a:lnTo>
                    <a:pt x="33" y="81"/>
                  </a:lnTo>
                  <a:lnTo>
                    <a:pt x="38" y="80"/>
                  </a:lnTo>
                  <a:lnTo>
                    <a:pt x="43" y="79"/>
                  </a:lnTo>
                  <a:lnTo>
                    <a:pt x="48" y="78"/>
                  </a:lnTo>
                  <a:lnTo>
                    <a:pt x="53" y="78"/>
                  </a:lnTo>
                  <a:lnTo>
                    <a:pt x="57" y="77"/>
                  </a:lnTo>
                  <a:lnTo>
                    <a:pt x="62" y="77"/>
                  </a:lnTo>
                  <a:lnTo>
                    <a:pt x="55" y="66"/>
                  </a:lnTo>
                  <a:lnTo>
                    <a:pt x="49" y="56"/>
                  </a:lnTo>
                  <a:lnTo>
                    <a:pt x="43" y="46"/>
                  </a:lnTo>
                  <a:lnTo>
                    <a:pt x="38" y="35"/>
                  </a:lnTo>
                  <a:lnTo>
                    <a:pt x="32" y="26"/>
                  </a:lnTo>
                  <a:lnTo>
                    <a:pt x="26" y="17"/>
                  </a:lnTo>
                  <a:lnTo>
                    <a:pt x="21" y="8"/>
                  </a:lnTo>
                  <a:lnTo>
                    <a:pt x="16" y="0"/>
                  </a:lnTo>
                  <a:lnTo>
                    <a:pt x="12" y="1"/>
                  </a:lnTo>
                  <a:lnTo>
                    <a:pt x="8" y="1"/>
                  </a:lnTo>
                  <a:lnTo>
                    <a:pt x="4" y="1"/>
                  </a:lnTo>
                  <a:lnTo>
                    <a:pt x="0" y="2"/>
                  </a:lnTo>
                  <a:lnTo>
                    <a:pt x="24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4260" y="2828"/>
              <a:ext cx="30" cy="42"/>
            </a:xfrm>
            <a:custGeom>
              <a:avLst/>
              <a:gdLst>
                <a:gd name="T0" fmla="*/ 60 w 60"/>
                <a:gd name="T1" fmla="*/ 84 h 84"/>
                <a:gd name="T2" fmla="*/ 54 w 60"/>
                <a:gd name="T3" fmla="*/ 1 h 84"/>
                <a:gd name="T4" fmla="*/ 48 w 60"/>
                <a:gd name="T5" fmla="*/ 0 h 84"/>
                <a:gd name="T6" fmla="*/ 44 w 60"/>
                <a:gd name="T7" fmla="*/ 0 h 84"/>
                <a:gd name="T8" fmla="*/ 38 w 60"/>
                <a:gd name="T9" fmla="*/ 0 h 84"/>
                <a:gd name="T10" fmla="*/ 32 w 60"/>
                <a:gd name="T11" fmla="*/ 0 h 84"/>
                <a:gd name="T12" fmla="*/ 0 w 60"/>
                <a:gd name="T13" fmla="*/ 81 h 84"/>
                <a:gd name="T14" fmla="*/ 0 w 60"/>
                <a:gd name="T15" fmla="*/ 81 h 84"/>
                <a:gd name="T16" fmla="*/ 1 w 60"/>
                <a:gd name="T17" fmla="*/ 81 h 84"/>
                <a:gd name="T18" fmla="*/ 1 w 60"/>
                <a:gd name="T19" fmla="*/ 81 h 84"/>
                <a:gd name="T20" fmla="*/ 1 w 60"/>
                <a:gd name="T21" fmla="*/ 81 h 84"/>
                <a:gd name="T22" fmla="*/ 8 w 60"/>
                <a:gd name="T23" fmla="*/ 81 h 84"/>
                <a:gd name="T24" fmla="*/ 16 w 60"/>
                <a:gd name="T25" fmla="*/ 81 h 84"/>
                <a:gd name="T26" fmla="*/ 23 w 60"/>
                <a:gd name="T27" fmla="*/ 81 h 84"/>
                <a:gd name="T28" fmla="*/ 31 w 60"/>
                <a:gd name="T29" fmla="*/ 83 h 84"/>
                <a:gd name="T30" fmla="*/ 38 w 60"/>
                <a:gd name="T31" fmla="*/ 83 h 84"/>
                <a:gd name="T32" fmla="*/ 45 w 60"/>
                <a:gd name="T33" fmla="*/ 83 h 84"/>
                <a:gd name="T34" fmla="*/ 53 w 60"/>
                <a:gd name="T35" fmla="*/ 84 h 84"/>
                <a:gd name="T36" fmla="*/ 60 w 60"/>
                <a:gd name="T3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4">
                  <a:moveTo>
                    <a:pt x="60" y="84"/>
                  </a:moveTo>
                  <a:lnTo>
                    <a:pt x="54" y="1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1" y="81"/>
                  </a:lnTo>
                  <a:lnTo>
                    <a:pt x="8" y="81"/>
                  </a:lnTo>
                  <a:lnTo>
                    <a:pt x="16" y="81"/>
                  </a:lnTo>
                  <a:lnTo>
                    <a:pt x="23" y="81"/>
                  </a:lnTo>
                  <a:lnTo>
                    <a:pt x="31" y="83"/>
                  </a:lnTo>
                  <a:lnTo>
                    <a:pt x="38" y="83"/>
                  </a:lnTo>
                  <a:lnTo>
                    <a:pt x="45" y="83"/>
                  </a:lnTo>
                  <a:lnTo>
                    <a:pt x="53" y="84"/>
                  </a:lnTo>
                  <a:lnTo>
                    <a:pt x="60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4184" y="2568"/>
              <a:ext cx="521" cy="370"/>
            </a:xfrm>
            <a:custGeom>
              <a:avLst/>
              <a:gdLst>
                <a:gd name="T0" fmla="*/ 963 w 1041"/>
                <a:gd name="T1" fmla="*/ 5 h 741"/>
                <a:gd name="T2" fmla="*/ 901 w 1041"/>
                <a:gd name="T3" fmla="*/ 0 h 741"/>
                <a:gd name="T4" fmla="*/ 803 w 1041"/>
                <a:gd name="T5" fmla="*/ 6 h 741"/>
                <a:gd name="T6" fmla="*/ 699 w 1041"/>
                <a:gd name="T7" fmla="*/ 29 h 741"/>
                <a:gd name="T8" fmla="*/ 608 w 1041"/>
                <a:gd name="T9" fmla="*/ 68 h 741"/>
                <a:gd name="T10" fmla="*/ 535 w 1041"/>
                <a:gd name="T11" fmla="*/ 121 h 741"/>
                <a:gd name="T12" fmla="*/ 470 w 1041"/>
                <a:gd name="T13" fmla="*/ 92 h 741"/>
                <a:gd name="T14" fmla="*/ 388 w 1041"/>
                <a:gd name="T15" fmla="*/ 46 h 741"/>
                <a:gd name="T16" fmla="*/ 290 w 1041"/>
                <a:gd name="T17" fmla="*/ 15 h 741"/>
                <a:gd name="T18" fmla="*/ 182 w 1041"/>
                <a:gd name="T19" fmla="*/ 1 h 741"/>
                <a:gd name="T20" fmla="*/ 107 w 1041"/>
                <a:gd name="T21" fmla="*/ 1 h 741"/>
                <a:gd name="T22" fmla="*/ 48 w 1041"/>
                <a:gd name="T23" fmla="*/ 9 h 741"/>
                <a:gd name="T24" fmla="*/ 0 w 1041"/>
                <a:gd name="T25" fmla="*/ 563 h 741"/>
                <a:gd name="T26" fmla="*/ 63 w 1041"/>
                <a:gd name="T27" fmla="*/ 728 h 741"/>
                <a:gd name="T28" fmla="*/ 91 w 1041"/>
                <a:gd name="T29" fmla="*/ 725 h 741"/>
                <a:gd name="T30" fmla="*/ 131 w 1041"/>
                <a:gd name="T31" fmla="*/ 638 h 741"/>
                <a:gd name="T32" fmla="*/ 103 w 1041"/>
                <a:gd name="T33" fmla="*/ 640 h 741"/>
                <a:gd name="T34" fmla="*/ 83 w 1041"/>
                <a:gd name="T35" fmla="*/ 607 h 741"/>
                <a:gd name="T36" fmla="*/ 116 w 1041"/>
                <a:gd name="T37" fmla="*/ 604 h 741"/>
                <a:gd name="T38" fmla="*/ 152 w 1041"/>
                <a:gd name="T39" fmla="*/ 602 h 741"/>
                <a:gd name="T40" fmla="*/ 145 w 1041"/>
                <a:gd name="T41" fmla="*/ 520 h 741"/>
                <a:gd name="T42" fmla="*/ 96 w 1041"/>
                <a:gd name="T43" fmla="*/ 523 h 741"/>
                <a:gd name="T44" fmla="*/ 100 w 1041"/>
                <a:gd name="T45" fmla="*/ 85 h 741"/>
                <a:gd name="T46" fmla="*/ 135 w 1041"/>
                <a:gd name="T47" fmla="*/ 83 h 741"/>
                <a:gd name="T48" fmla="*/ 209 w 1041"/>
                <a:gd name="T49" fmla="*/ 85 h 741"/>
                <a:gd name="T50" fmla="*/ 311 w 1041"/>
                <a:gd name="T51" fmla="*/ 106 h 741"/>
                <a:gd name="T52" fmla="*/ 399 w 1041"/>
                <a:gd name="T53" fmla="*/ 143 h 741"/>
                <a:gd name="T54" fmla="*/ 462 w 1041"/>
                <a:gd name="T55" fmla="*/ 195 h 741"/>
                <a:gd name="T56" fmla="*/ 556 w 1041"/>
                <a:gd name="T57" fmla="*/ 225 h 741"/>
                <a:gd name="T58" fmla="*/ 607 w 1041"/>
                <a:gd name="T59" fmla="*/ 167 h 741"/>
                <a:gd name="T60" fmla="*/ 683 w 1041"/>
                <a:gd name="T61" fmla="*/ 122 h 741"/>
                <a:gd name="T62" fmla="*/ 779 w 1041"/>
                <a:gd name="T63" fmla="*/ 93 h 741"/>
                <a:gd name="T64" fmla="*/ 886 w 1041"/>
                <a:gd name="T65" fmla="*/ 83 h 741"/>
                <a:gd name="T66" fmla="*/ 923 w 1041"/>
                <a:gd name="T67" fmla="*/ 84 h 741"/>
                <a:gd name="T68" fmla="*/ 959 w 1041"/>
                <a:gd name="T69" fmla="*/ 88 h 741"/>
                <a:gd name="T70" fmla="*/ 932 w 1041"/>
                <a:gd name="T71" fmla="*/ 521 h 741"/>
                <a:gd name="T72" fmla="*/ 895 w 1041"/>
                <a:gd name="T73" fmla="*/ 520 h 741"/>
                <a:gd name="T74" fmla="*/ 848 w 1041"/>
                <a:gd name="T75" fmla="*/ 521 h 741"/>
                <a:gd name="T76" fmla="*/ 798 w 1041"/>
                <a:gd name="T77" fmla="*/ 525 h 741"/>
                <a:gd name="T78" fmla="*/ 802 w 1041"/>
                <a:gd name="T79" fmla="*/ 554 h 741"/>
                <a:gd name="T80" fmla="*/ 825 w 1041"/>
                <a:gd name="T81" fmla="*/ 594 h 741"/>
                <a:gd name="T82" fmla="*/ 879 w 1041"/>
                <a:gd name="T83" fmla="*/ 602 h 741"/>
                <a:gd name="T84" fmla="*/ 942 w 1041"/>
                <a:gd name="T85" fmla="*/ 605 h 741"/>
                <a:gd name="T86" fmla="*/ 941 w 1041"/>
                <a:gd name="T87" fmla="*/ 640 h 741"/>
                <a:gd name="T88" fmla="*/ 904 w 1041"/>
                <a:gd name="T89" fmla="*/ 638 h 741"/>
                <a:gd name="T90" fmla="*/ 870 w 1041"/>
                <a:gd name="T91" fmla="*/ 638 h 741"/>
                <a:gd name="T92" fmla="*/ 865 w 1041"/>
                <a:gd name="T93" fmla="*/ 660 h 741"/>
                <a:gd name="T94" fmla="*/ 889 w 1041"/>
                <a:gd name="T95" fmla="*/ 702 h 741"/>
                <a:gd name="T96" fmla="*/ 924 w 1041"/>
                <a:gd name="T97" fmla="*/ 722 h 741"/>
                <a:gd name="T98" fmla="*/ 970 w 1041"/>
                <a:gd name="T99" fmla="*/ 727 h 741"/>
                <a:gd name="T100" fmla="*/ 1041 w 1041"/>
                <a:gd name="T101" fmla="*/ 18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41" h="741">
                  <a:moveTo>
                    <a:pt x="1008" y="12"/>
                  </a:moveTo>
                  <a:lnTo>
                    <a:pt x="993" y="9"/>
                  </a:lnTo>
                  <a:lnTo>
                    <a:pt x="978" y="6"/>
                  </a:lnTo>
                  <a:lnTo>
                    <a:pt x="963" y="5"/>
                  </a:lnTo>
                  <a:lnTo>
                    <a:pt x="948" y="2"/>
                  </a:lnTo>
                  <a:lnTo>
                    <a:pt x="932" y="1"/>
                  </a:lnTo>
                  <a:lnTo>
                    <a:pt x="917" y="1"/>
                  </a:lnTo>
                  <a:lnTo>
                    <a:pt x="901" y="0"/>
                  </a:lnTo>
                  <a:lnTo>
                    <a:pt x="886" y="0"/>
                  </a:lnTo>
                  <a:lnTo>
                    <a:pt x="858" y="1"/>
                  </a:lnTo>
                  <a:lnTo>
                    <a:pt x="830" y="2"/>
                  </a:lnTo>
                  <a:lnTo>
                    <a:pt x="803" y="6"/>
                  </a:lnTo>
                  <a:lnTo>
                    <a:pt x="775" y="9"/>
                  </a:lnTo>
                  <a:lnTo>
                    <a:pt x="750" y="15"/>
                  </a:lnTo>
                  <a:lnTo>
                    <a:pt x="724" y="21"/>
                  </a:lnTo>
                  <a:lnTo>
                    <a:pt x="699" y="29"/>
                  </a:lnTo>
                  <a:lnTo>
                    <a:pt x="675" y="37"/>
                  </a:lnTo>
                  <a:lnTo>
                    <a:pt x="652" y="46"/>
                  </a:lnTo>
                  <a:lnTo>
                    <a:pt x="630" y="56"/>
                  </a:lnTo>
                  <a:lnTo>
                    <a:pt x="608" y="68"/>
                  </a:lnTo>
                  <a:lnTo>
                    <a:pt x="589" y="79"/>
                  </a:lnTo>
                  <a:lnTo>
                    <a:pt x="569" y="92"/>
                  </a:lnTo>
                  <a:lnTo>
                    <a:pt x="552" y="106"/>
                  </a:lnTo>
                  <a:lnTo>
                    <a:pt x="535" y="121"/>
                  </a:lnTo>
                  <a:lnTo>
                    <a:pt x="520" y="136"/>
                  </a:lnTo>
                  <a:lnTo>
                    <a:pt x="505" y="121"/>
                  </a:lnTo>
                  <a:lnTo>
                    <a:pt x="488" y="106"/>
                  </a:lnTo>
                  <a:lnTo>
                    <a:pt x="470" y="92"/>
                  </a:lnTo>
                  <a:lnTo>
                    <a:pt x="452" y="79"/>
                  </a:lnTo>
                  <a:lnTo>
                    <a:pt x="432" y="68"/>
                  </a:lnTo>
                  <a:lnTo>
                    <a:pt x="410" y="56"/>
                  </a:lnTo>
                  <a:lnTo>
                    <a:pt x="388" y="46"/>
                  </a:lnTo>
                  <a:lnTo>
                    <a:pt x="365" y="37"/>
                  </a:lnTo>
                  <a:lnTo>
                    <a:pt x="341" y="29"/>
                  </a:lnTo>
                  <a:lnTo>
                    <a:pt x="316" y="21"/>
                  </a:lnTo>
                  <a:lnTo>
                    <a:pt x="290" y="15"/>
                  </a:lnTo>
                  <a:lnTo>
                    <a:pt x="264" y="9"/>
                  </a:lnTo>
                  <a:lnTo>
                    <a:pt x="237" y="6"/>
                  </a:lnTo>
                  <a:lnTo>
                    <a:pt x="210" y="2"/>
                  </a:lnTo>
                  <a:lnTo>
                    <a:pt x="182" y="1"/>
                  </a:lnTo>
                  <a:lnTo>
                    <a:pt x="153" y="0"/>
                  </a:lnTo>
                  <a:lnTo>
                    <a:pt x="138" y="0"/>
                  </a:lnTo>
                  <a:lnTo>
                    <a:pt x="122" y="1"/>
                  </a:lnTo>
                  <a:lnTo>
                    <a:pt x="107" y="1"/>
                  </a:lnTo>
                  <a:lnTo>
                    <a:pt x="92" y="2"/>
                  </a:lnTo>
                  <a:lnTo>
                    <a:pt x="77" y="5"/>
                  </a:lnTo>
                  <a:lnTo>
                    <a:pt x="63" y="6"/>
                  </a:lnTo>
                  <a:lnTo>
                    <a:pt x="48" y="9"/>
                  </a:lnTo>
                  <a:lnTo>
                    <a:pt x="33" y="12"/>
                  </a:lnTo>
                  <a:lnTo>
                    <a:pt x="0" y="18"/>
                  </a:lnTo>
                  <a:lnTo>
                    <a:pt x="0" y="563"/>
                  </a:lnTo>
                  <a:lnTo>
                    <a:pt x="0" y="563"/>
                  </a:lnTo>
                  <a:lnTo>
                    <a:pt x="0" y="741"/>
                  </a:lnTo>
                  <a:lnTo>
                    <a:pt x="50" y="730"/>
                  </a:lnTo>
                  <a:lnTo>
                    <a:pt x="56" y="729"/>
                  </a:lnTo>
                  <a:lnTo>
                    <a:pt x="63" y="728"/>
                  </a:lnTo>
                  <a:lnTo>
                    <a:pt x="70" y="727"/>
                  </a:lnTo>
                  <a:lnTo>
                    <a:pt x="77" y="726"/>
                  </a:lnTo>
                  <a:lnTo>
                    <a:pt x="84" y="726"/>
                  </a:lnTo>
                  <a:lnTo>
                    <a:pt x="91" y="725"/>
                  </a:lnTo>
                  <a:lnTo>
                    <a:pt x="98" y="723"/>
                  </a:lnTo>
                  <a:lnTo>
                    <a:pt x="105" y="723"/>
                  </a:lnTo>
                  <a:lnTo>
                    <a:pt x="138" y="638"/>
                  </a:lnTo>
                  <a:lnTo>
                    <a:pt x="131" y="638"/>
                  </a:lnTo>
                  <a:lnTo>
                    <a:pt x="123" y="639"/>
                  </a:lnTo>
                  <a:lnTo>
                    <a:pt x="116" y="639"/>
                  </a:lnTo>
                  <a:lnTo>
                    <a:pt x="109" y="639"/>
                  </a:lnTo>
                  <a:lnTo>
                    <a:pt x="103" y="640"/>
                  </a:lnTo>
                  <a:lnTo>
                    <a:pt x="96" y="640"/>
                  </a:lnTo>
                  <a:lnTo>
                    <a:pt x="90" y="642"/>
                  </a:lnTo>
                  <a:lnTo>
                    <a:pt x="83" y="642"/>
                  </a:lnTo>
                  <a:lnTo>
                    <a:pt x="83" y="607"/>
                  </a:lnTo>
                  <a:lnTo>
                    <a:pt x="91" y="606"/>
                  </a:lnTo>
                  <a:lnTo>
                    <a:pt x="99" y="605"/>
                  </a:lnTo>
                  <a:lnTo>
                    <a:pt x="108" y="604"/>
                  </a:lnTo>
                  <a:lnTo>
                    <a:pt x="116" y="604"/>
                  </a:lnTo>
                  <a:lnTo>
                    <a:pt x="126" y="602"/>
                  </a:lnTo>
                  <a:lnTo>
                    <a:pt x="134" y="602"/>
                  </a:lnTo>
                  <a:lnTo>
                    <a:pt x="143" y="602"/>
                  </a:lnTo>
                  <a:lnTo>
                    <a:pt x="152" y="602"/>
                  </a:lnTo>
                  <a:lnTo>
                    <a:pt x="184" y="521"/>
                  </a:lnTo>
                  <a:lnTo>
                    <a:pt x="172" y="520"/>
                  </a:lnTo>
                  <a:lnTo>
                    <a:pt x="159" y="520"/>
                  </a:lnTo>
                  <a:lnTo>
                    <a:pt x="145" y="520"/>
                  </a:lnTo>
                  <a:lnTo>
                    <a:pt x="132" y="520"/>
                  </a:lnTo>
                  <a:lnTo>
                    <a:pt x="120" y="521"/>
                  </a:lnTo>
                  <a:lnTo>
                    <a:pt x="107" y="522"/>
                  </a:lnTo>
                  <a:lnTo>
                    <a:pt x="96" y="523"/>
                  </a:lnTo>
                  <a:lnTo>
                    <a:pt x="83" y="524"/>
                  </a:lnTo>
                  <a:lnTo>
                    <a:pt x="83" y="88"/>
                  </a:lnTo>
                  <a:lnTo>
                    <a:pt x="91" y="86"/>
                  </a:lnTo>
                  <a:lnTo>
                    <a:pt x="100" y="85"/>
                  </a:lnTo>
                  <a:lnTo>
                    <a:pt x="108" y="84"/>
                  </a:lnTo>
                  <a:lnTo>
                    <a:pt x="117" y="84"/>
                  </a:lnTo>
                  <a:lnTo>
                    <a:pt x="126" y="83"/>
                  </a:lnTo>
                  <a:lnTo>
                    <a:pt x="135" y="83"/>
                  </a:lnTo>
                  <a:lnTo>
                    <a:pt x="144" y="83"/>
                  </a:lnTo>
                  <a:lnTo>
                    <a:pt x="153" y="83"/>
                  </a:lnTo>
                  <a:lnTo>
                    <a:pt x="181" y="84"/>
                  </a:lnTo>
                  <a:lnTo>
                    <a:pt x="209" y="85"/>
                  </a:lnTo>
                  <a:lnTo>
                    <a:pt x="235" y="89"/>
                  </a:lnTo>
                  <a:lnTo>
                    <a:pt x="262" y="93"/>
                  </a:lnTo>
                  <a:lnTo>
                    <a:pt x="287" y="99"/>
                  </a:lnTo>
                  <a:lnTo>
                    <a:pt x="311" y="106"/>
                  </a:lnTo>
                  <a:lnTo>
                    <a:pt x="334" y="113"/>
                  </a:lnTo>
                  <a:lnTo>
                    <a:pt x="357" y="122"/>
                  </a:lnTo>
                  <a:lnTo>
                    <a:pt x="378" y="132"/>
                  </a:lnTo>
                  <a:lnTo>
                    <a:pt x="399" y="143"/>
                  </a:lnTo>
                  <a:lnTo>
                    <a:pt x="417" y="154"/>
                  </a:lnTo>
                  <a:lnTo>
                    <a:pt x="433" y="167"/>
                  </a:lnTo>
                  <a:lnTo>
                    <a:pt x="449" y="181"/>
                  </a:lnTo>
                  <a:lnTo>
                    <a:pt x="462" y="195"/>
                  </a:lnTo>
                  <a:lnTo>
                    <a:pt x="475" y="210"/>
                  </a:lnTo>
                  <a:lnTo>
                    <a:pt x="484" y="225"/>
                  </a:lnTo>
                  <a:lnTo>
                    <a:pt x="520" y="290"/>
                  </a:lnTo>
                  <a:lnTo>
                    <a:pt x="556" y="225"/>
                  </a:lnTo>
                  <a:lnTo>
                    <a:pt x="566" y="210"/>
                  </a:lnTo>
                  <a:lnTo>
                    <a:pt x="578" y="195"/>
                  </a:lnTo>
                  <a:lnTo>
                    <a:pt x="591" y="181"/>
                  </a:lnTo>
                  <a:lnTo>
                    <a:pt x="607" y="167"/>
                  </a:lnTo>
                  <a:lnTo>
                    <a:pt x="623" y="154"/>
                  </a:lnTo>
                  <a:lnTo>
                    <a:pt x="642" y="143"/>
                  </a:lnTo>
                  <a:lnTo>
                    <a:pt x="662" y="132"/>
                  </a:lnTo>
                  <a:lnTo>
                    <a:pt x="683" y="122"/>
                  </a:lnTo>
                  <a:lnTo>
                    <a:pt x="705" y="113"/>
                  </a:lnTo>
                  <a:lnTo>
                    <a:pt x="729" y="106"/>
                  </a:lnTo>
                  <a:lnTo>
                    <a:pt x="753" y="99"/>
                  </a:lnTo>
                  <a:lnTo>
                    <a:pt x="779" y="93"/>
                  </a:lnTo>
                  <a:lnTo>
                    <a:pt x="805" y="89"/>
                  </a:lnTo>
                  <a:lnTo>
                    <a:pt x="832" y="85"/>
                  </a:lnTo>
                  <a:lnTo>
                    <a:pt x="858" y="84"/>
                  </a:lnTo>
                  <a:lnTo>
                    <a:pt x="886" y="83"/>
                  </a:lnTo>
                  <a:lnTo>
                    <a:pt x="895" y="83"/>
                  </a:lnTo>
                  <a:lnTo>
                    <a:pt x="904" y="83"/>
                  </a:lnTo>
                  <a:lnTo>
                    <a:pt x="914" y="83"/>
                  </a:lnTo>
                  <a:lnTo>
                    <a:pt x="923" y="84"/>
                  </a:lnTo>
                  <a:lnTo>
                    <a:pt x="932" y="84"/>
                  </a:lnTo>
                  <a:lnTo>
                    <a:pt x="941" y="85"/>
                  </a:lnTo>
                  <a:lnTo>
                    <a:pt x="949" y="86"/>
                  </a:lnTo>
                  <a:lnTo>
                    <a:pt x="959" y="88"/>
                  </a:lnTo>
                  <a:lnTo>
                    <a:pt x="959" y="524"/>
                  </a:lnTo>
                  <a:lnTo>
                    <a:pt x="949" y="523"/>
                  </a:lnTo>
                  <a:lnTo>
                    <a:pt x="941" y="522"/>
                  </a:lnTo>
                  <a:lnTo>
                    <a:pt x="932" y="521"/>
                  </a:lnTo>
                  <a:lnTo>
                    <a:pt x="923" y="521"/>
                  </a:lnTo>
                  <a:lnTo>
                    <a:pt x="914" y="520"/>
                  </a:lnTo>
                  <a:lnTo>
                    <a:pt x="904" y="520"/>
                  </a:lnTo>
                  <a:lnTo>
                    <a:pt x="895" y="520"/>
                  </a:lnTo>
                  <a:lnTo>
                    <a:pt x="886" y="520"/>
                  </a:lnTo>
                  <a:lnTo>
                    <a:pt x="873" y="520"/>
                  </a:lnTo>
                  <a:lnTo>
                    <a:pt x="861" y="520"/>
                  </a:lnTo>
                  <a:lnTo>
                    <a:pt x="848" y="521"/>
                  </a:lnTo>
                  <a:lnTo>
                    <a:pt x="835" y="522"/>
                  </a:lnTo>
                  <a:lnTo>
                    <a:pt x="823" y="523"/>
                  </a:lnTo>
                  <a:lnTo>
                    <a:pt x="810" y="524"/>
                  </a:lnTo>
                  <a:lnTo>
                    <a:pt x="798" y="525"/>
                  </a:lnTo>
                  <a:lnTo>
                    <a:pt x="786" y="528"/>
                  </a:lnTo>
                  <a:lnTo>
                    <a:pt x="791" y="536"/>
                  </a:lnTo>
                  <a:lnTo>
                    <a:pt x="796" y="545"/>
                  </a:lnTo>
                  <a:lnTo>
                    <a:pt x="802" y="554"/>
                  </a:lnTo>
                  <a:lnTo>
                    <a:pt x="808" y="563"/>
                  </a:lnTo>
                  <a:lnTo>
                    <a:pt x="813" y="574"/>
                  </a:lnTo>
                  <a:lnTo>
                    <a:pt x="819" y="584"/>
                  </a:lnTo>
                  <a:lnTo>
                    <a:pt x="825" y="594"/>
                  </a:lnTo>
                  <a:lnTo>
                    <a:pt x="832" y="605"/>
                  </a:lnTo>
                  <a:lnTo>
                    <a:pt x="848" y="604"/>
                  </a:lnTo>
                  <a:lnTo>
                    <a:pt x="863" y="602"/>
                  </a:lnTo>
                  <a:lnTo>
                    <a:pt x="879" y="602"/>
                  </a:lnTo>
                  <a:lnTo>
                    <a:pt x="895" y="602"/>
                  </a:lnTo>
                  <a:lnTo>
                    <a:pt x="911" y="602"/>
                  </a:lnTo>
                  <a:lnTo>
                    <a:pt x="927" y="604"/>
                  </a:lnTo>
                  <a:lnTo>
                    <a:pt x="942" y="605"/>
                  </a:lnTo>
                  <a:lnTo>
                    <a:pt x="959" y="607"/>
                  </a:lnTo>
                  <a:lnTo>
                    <a:pt x="959" y="642"/>
                  </a:lnTo>
                  <a:lnTo>
                    <a:pt x="949" y="640"/>
                  </a:lnTo>
                  <a:lnTo>
                    <a:pt x="941" y="640"/>
                  </a:lnTo>
                  <a:lnTo>
                    <a:pt x="932" y="639"/>
                  </a:lnTo>
                  <a:lnTo>
                    <a:pt x="923" y="639"/>
                  </a:lnTo>
                  <a:lnTo>
                    <a:pt x="914" y="638"/>
                  </a:lnTo>
                  <a:lnTo>
                    <a:pt x="904" y="638"/>
                  </a:lnTo>
                  <a:lnTo>
                    <a:pt x="895" y="638"/>
                  </a:lnTo>
                  <a:lnTo>
                    <a:pt x="886" y="638"/>
                  </a:lnTo>
                  <a:lnTo>
                    <a:pt x="878" y="638"/>
                  </a:lnTo>
                  <a:lnTo>
                    <a:pt x="870" y="638"/>
                  </a:lnTo>
                  <a:lnTo>
                    <a:pt x="861" y="638"/>
                  </a:lnTo>
                  <a:lnTo>
                    <a:pt x="853" y="639"/>
                  </a:lnTo>
                  <a:lnTo>
                    <a:pt x="858" y="650"/>
                  </a:lnTo>
                  <a:lnTo>
                    <a:pt x="865" y="660"/>
                  </a:lnTo>
                  <a:lnTo>
                    <a:pt x="871" y="670"/>
                  </a:lnTo>
                  <a:lnTo>
                    <a:pt x="877" y="681"/>
                  </a:lnTo>
                  <a:lnTo>
                    <a:pt x="882" y="691"/>
                  </a:lnTo>
                  <a:lnTo>
                    <a:pt x="889" y="702"/>
                  </a:lnTo>
                  <a:lnTo>
                    <a:pt x="895" y="711"/>
                  </a:lnTo>
                  <a:lnTo>
                    <a:pt x="901" y="721"/>
                  </a:lnTo>
                  <a:lnTo>
                    <a:pt x="912" y="721"/>
                  </a:lnTo>
                  <a:lnTo>
                    <a:pt x="924" y="722"/>
                  </a:lnTo>
                  <a:lnTo>
                    <a:pt x="935" y="723"/>
                  </a:lnTo>
                  <a:lnTo>
                    <a:pt x="947" y="723"/>
                  </a:lnTo>
                  <a:lnTo>
                    <a:pt x="959" y="726"/>
                  </a:lnTo>
                  <a:lnTo>
                    <a:pt x="970" y="727"/>
                  </a:lnTo>
                  <a:lnTo>
                    <a:pt x="982" y="728"/>
                  </a:lnTo>
                  <a:lnTo>
                    <a:pt x="992" y="730"/>
                  </a:lnTo>
                  <a:lnTo>
                    <a:pt x="1041" y="741"/>
                  </a:lnTo>
                  <a:lnTo>
                    <a:pt x="1041" y="18"/>
                  </a:lnTo>
                  <a:lnTo>
                    <a:pt x="100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0" name="Freeform 19"/>
            <p:cNvSpPr>
              <a:spLocks/>
            </p:cNvSpPr>
            <p:nvPr/>
          </p:nvSpPr>
          <p:spPr bwMode="auto">
            <a:xfrm>
              <a:off x="4236" y="2887"/>
              <a:ext cx="57" cy="43"/>
            </a:xfrm>
            <a:custGeom>
              <a:avLst/>
              <a:gdLst>
                <a:gd name="T0" fmla="*/ 33 w 114"/>
                <a:gd name="T1" fmla="*/ 0 h 87"/>
                <a:gd name="T2" fmla="*/ 0 w 114"/>
                <a:gd name="T3" fmla="*/ 85 h 87"/>
                <a:gd name="T4" fmla="*/ 14 w 114"/>
                <a:gd name="T5" fmla="*/ 84 h 87"/>
                <a:gd name="T6" fmla="*/ 29 w 114"/>
                <a:gd name="T7" fmla="*/ 83 h 87"/>
                <a:gd name="T8" fmla="*/ 42 w 114"/>
                <a:gd name="T9" fmla="*/ 83 h 87"/>
                <a:gd name="T10" fmla="*/ 57 w 114"/>
                <a:gd name="T11" fmla="*/ 83 h 87"/>
                <a:gd name="T12" fmla="*/ 71 w 114"/>
                <a:gd name="T13" fmla="*/ 83 h 87"/>
                <a:gd name="T14" fmla="*/ 86 w 114"/>
                <a:gd name="T15" fmla="*/ 84 h 87"/>
                <a:gd name="T16" fmla="*/ 100 w 114"/>
                <a:gd name="T17" fmla="*/ 85 h 87"/>
                <a:gd name="T18" fmla="*/ 114 w 114"/>
                <a:gd name="T19" fmla="*/ 87 h 87"/>
                <a:gd name="T20" fmla="*/ 108 w 114"/>
                <a:gd name="T21" fmla="*/ 4 h 87"/>
                <a:gd name="T22" fmla="*/ 99 w 114"/>
                <a:gd name="T23" fmla="*/ 2 h 87"/>
                <a:gd name="T24" fmla="*/ 90 w 114"/>
                <a:gd name="T25" fmla="*/ 2 h 87"/>
                <a:gd name="T26" fmla="*/ 80 w 114"/>
                <a:gd name="T27" fmla="*/ 1 h 87"/>
                <a:gd name="T28" fmla="*/ 71 w 114"/>
                <a:gd name="T29" fmla="*/ 1 h 87"/>
                <a:gd name="T30" fmla="*/ 62 w 114"/>
                <a:gd name="T31" fmla="*/ 0 h 87"/>
                <a:gd name="T32" fmla="*/ 52 w 114"/>
                <a:gd name="T33" fmla="*/ 0 h 87"/>
                <a:gd name="T34" fmla="*/ 42 w 114"/>
                <a:gd name="T35" fmla="*/ 0 h 87"/>
                <a:gd name="T36" fmla="*/ 33 w 114"/>
                <a:gd name="T3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87">
                  <a:moveTo>
                    <a:pt x="33" y="0"/>
                  </a:moveTo>
                  <a:lnTo>
                    <a:pt x="0" y="85"/>
                  </a:lnTo>
                  <a:lnTo>
                    <a:pt x="14" y="84"/>
                  </a:lnTo>
                  <a:lnTo>
                    <a:pt x="29" y="83"/>
                  </a:lnTo>
                  <a:lnTo>
                    <a:pt x="42" y="83"/>
                  </a:lnTo>
                  <a:lnTo>
                    <a:pt x="57" y="83"/>
                  </a:lnTo>
                  <a:lnTo>
                    <a:pt x="71" y="83"/>
                  </a:lnTo>
                  <a:lnTo>
                    <a:pt x="86" y="84"/>
                  </a:lnTo>
                  <a:lnTo>
                    <a:pt x="100" y="85"/>
                  </a:lnTo>
                  <a:lnTo>
                    <a:pt x="114" y="87"/>
                  </a:lnTo>
                  <a:lnTo>
                    <a:pt x="108" y="4"/>
                  </a:lnTo>
                  <a:lnTo>
                    <a:pt x="99" y="2"/>
                  </a:lnTo>
                  <a:lnTo>
                    <a:pt x="90" y="2"/>
                  </a:lnTo>
                  <a:lnTo>
                    <a:pt x="80" y="1"/>
                  </a:lnTo>
                  <a:lnTo>
                    <a:pt x="71" y="1"/>
                  </a:lnTo>
                  <a:lnTo>
                    <a:pt x="62" y="0"/>
                  </a:lnTo>
                  <a:lnTo>
                    <a:pt x="52" y="0"/>
                  </a:lnTo>
                  <a:lnTo>
                    <a:pt x="42" y="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1" name="Freeform 20"/>
            <p:cNvSpPr>
              <a:spLocks/>
            </p:cNvSpPr>
            <p:nvPr/>
          </p:nvSpPr>
          <p:spPr bwMode="auto">
            <a:xfrm>
              <a:off x="4586" y="2888"/>
              <a:ext cx="48" cy="42"/>
            </a:xfrm>
            <a:custGeom>
              <a:avLst/>
              <a:gdLst>
                <a:gd name="T0" fmla="*/ 0 w 97"/>
                <a:gd name="T1" fmla="*/ 5 h 84"/>
                <a:gd name="T2" fmla="*/ 24 w 97"/>
                <a:gd name="T3" fmla="*/ 84 h 84"/>
                <a:gd name="T4" fmla="*/ 34 w 97"/>
                <a:gd name="T5" fmla="*/ 83 h 84"/>
                <a:gd name="T6" fmla="*/ 43 w 97"/>
                <a:gd name="T7" fmla="*/ 83 h 84"/>
                <a:gd name="T8" fmla="*/ 52 w 97"/>
                <a:gd name="T9" fmla="*/ 82 h 84"/>
                <a:gd name="T10" fmla="*/ 61 w 97"/>
                <a:gd name="T11" fmla="*/ 82 h 84"/>
                <a:gd name="T12" fmla="*/ 69 w 97"/>
                <a:gd name="T13" fmla="*/ 82 h 84"/>
                <a:gd name="T14" fmla="*/ 78 w 97"/>
                <a:gd name="T15" fmla="*/ 82 h 84"/>
                <a:gd name="T16" fmla="*/ 88 w 97"/>
                <a:gd name="T17" fmla="*/ 82 h 84"/>
                <a:gd name="T18" fmla="*/ 97 w 97"/>
                <a:gd name="T19" fmla="*/ 82 h 84"/>
                <a:gd name="T20" fmla="*/ 91 w 97"/>
                <a:gd name="T21" fmla="*/ 72 h 84"/>
                <a:gd name="T22" fmla="*/ 85 w 97"/>
                <a:gd name="T23" fmla="*/ 63 h 84"/>
                <a:gd name="T24" fmla="*/ 78 w 97"/>
                <a:gd name="T25" fmla="*/ 52 h 84"/>
                <a:gd name="T26" fmla="*/ 73 w 97"/>
                <a:gd name="T27" fmla="*/ 42 h 84"/>
                <a:gd name="T28" fmla="*/ 67 w 97"/>
                <a:gd name="T29" fmla="*/ 31 h 84"/>
                <a:gd name="T30" fmla="*/ 61 w 97"/>
                <a:gd name="T31" fmla="*/ 21 h 84"/>
                <a:gd name="T32" fmla="*/ 54 w 97"/>
                <a:gd name="T33" fmla="*/ 11 h 84"/>
                <a:gd name="T34" fmla="*/ 49 w 97"/>
                <a:gd name="T35" fmla="*/ 0 h 84"/>
                <a:gd name="T36" fmla="*/ 43 w 97"/>
                <a:gd name="T37" fmla="*/ 0 h 84"/>
                <a:gd name="T38" fmla="*/ 37 w 97"/>
                <a:gd name="T39" fmla="*/ 1 h 84"/>
                <a:gd name="T40" fmla="*/ 30 w 97"/>
                <a:gd name="T41" fmla="*/ 1 h 84"/>
                <a:gd name="T42" fmla="*/ 24 w 97"/>
                <a:gd name="T43" fmla="*/ 3 h 84"/>
                <a:gd name="T44" fmla="*/ 19 w 97"/>
                <a:gd name="T45" fmla="*/ 3 h 84"/>
                <a:gd name="T46" fmla="*/ 13 w 97"/>
                <a:gd name="T47" fmla="*/ 4 h 84"/>
                <a:gd name="T48" fmla="*/ 6 w 97"/>
                <a:gd name="T49" fmla="*/ 4 h 84"/>
                <a:gd name="T50" fmla="*/ 0 w 97"/>
                <a:gd name="T51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7" h="84">
                  <a:moveTo>
                    <a:pt x="0" y="5"/>
                  </a:moveTo>
                  <a:lnTo>
                    <a:pt x="24" y="84"/>
                  </a:lnTo>
                  <a:lnTo>
                    <a:pt x="34" y="83"/>
                  </a:lnTo>
                  <a:lnTo>
                    <a:pt x="43" y="83"/>
                  </a:lnTo>
                  <a:lnTo>
                    <a:pt x="52" y="82"/>
                  </a:lnTo>
                  <a:lnTo>
                    <a:pt x="61" y="82"/>
                  </a:lnTo>
                  <a:lnTo>
                    <a:pt x="69" y="82"/>
                  </a:lnTo>
                  <a:lnTo>
                    <a:pt x="78" y="82"/>
                  </a:lnTo>
                  <a:lnTo>
                    <a:pt x="88" y="82"/>
                  </a:lnTo>
                  <a:lnTo>
                    <a:pt x="97" y="82"/>
                  </a:lnTo>
                  <a:lnTo>
                    <a:pt x="91" y="72"/>
                  </a:lnTo>
                  <a:lnTo>
                    <a:pt x="85" y="63"/>
                  </a:lnTo>
                  <a:lnTo>
                    <a:pt x="78" y="52"/>
                  </a:lnTo>
                  <a:lnTo>
                    <a:pt x="73" y="42"/>
                  </a:lnTo>
                  <a:lnTo>
                    <a:pt x="67" y="31"/>
                  </a:lnTo>
                  <a:lnTo>
                    <a:pt x="61" y="21"/>
                  </a:lnTo>
                  <a:lnTo>
                    <a:pt x="54" y="11"/>
                  </a:lnTo>
                  <a:lnTo>
                    <a:pt x="49" y="0"/>
                  </a:lnTo>
                  <a:lnTo>
                    <a:pt x="43" y="0"/>
                  </a:lnTo>
                  <a:lnTo>
                    <a:pt x="37" y="1"/>
                  </a:lnTo>
                  <a:lnTo>
                    <a:pt x="30" y="1"/>
                  </a:lnTo>
                  <a:lnTo>
                    <a:pt x="24" y="3"/>
                  </a:lnTo>
                  <a:lnTo>
                    <a:pt x="19" y="3"/>
                  </a:lnTo>
                  <a:lnTo>
                    <a:pt x="13" y="4"/>
                  </a:lnTo>
                  <a:lnTo>
                    <a:pt x="6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2" name="Freeform 21"/>
            <p:cNvSpPr>
              <a:spLocks/>
            </p:cNvSpPr>
            <p:nvPr/>
          </p:nvSpPr>
          <p:spPr bwMode="auto">
            <a:xfrm>
              <a:off x="4287" y="2829"/>
              <a:ext cx="311" cy="155"/>
            </a:xfrm>
            <a:custGeom>
              <a:avLst/>
              <a:gdLst>
                <a:gd name="T0" fmla="*/ 372 w 622"/>
                <a:gd name="T1" fmla="*/ 192 h 311"/>
                <a:gd name="T2" fmla="*/ 406 w 622"/>
                <a:gd name="T3" fmla="*/ 162 h 311"/>
                <a:gd name="T4" fmla="*/ 447 w 622"/>
                <a:gd name="T5" fmla="*/ 135 h 311"/>
                <a:gd name="T6" fmla="*/ 496 w 622"/>
                <a:gd name="T7" fmla="*/ 113 h 311"/>
                <a:gd name="T8" fmla="*/ 550 w 622"/>
                <a:gd name="T9" fmla="*/ 97 h 311"/>
                <a:gd name="T10" fmla="*/ 564 w 622"/>
                <a:gd name="T11" fmla="*/ 8 h 311"/>
                <a:gd name="T12" fmla="*/ 507 w 622"/>
                <a:gd name="T13" fmla="*/ 22 h 311"/>
                <a:gd name="T14" fmla="*/ 454 w 622"/>
                <a:gd name="T15" fmla="*/ 40 h 311"/>
                <a:gd name="T16" fmla="*/ 406 w 622"/>
                <a:gd name="T17" fmla="*/ 63 h 311"/>
                <a:gd name="T18" fmla="*/ 362 w 622"/>
                <a:gd name="T19" fmla="*/ 91 h 311"/>
                <a:gd name="T20" fmla="*/ 325 w 622"/>
                <a:gd name="T21" fmla="*/ 122 h 311"/>
                <a:gd name="T22" fmla="*/ 286 w 622"/>
                <a:gd name="T23" fmla="*/ 107 h 311"/>
                <a:gd name="T24" fmla="*/ 238 w 622"/>
                <a:gd name="T25" fmla="*/ 72 h 311"/>
                <a:gd name="T26" fmla="*/ 181 w 622"/>
                <a:gd name="T27" fmla="*/ 42 h 311"/>
                <a:gd name="T28" fmla="*/ 117 w 622"/>
                <a:gd name="T29" fmla="*/ 21 h 311"/>
                <a:gd name="T30" fmla="*/ 49 w 622"/>
                <a:gd name="T31" fmla="*/ 6 h 311"/>
                <a:gd name="T32" fmla="*/ 6 w 622"/>
                <a:gd name="T33" fmla="*/ 83 h 311"/>
                <a:gd name="T34" fmla="*/ 72 w 622"/>
                <a:gd name="T35" fmla="*/ 94 h 311"/>
                <a:gd name="T36" fmla="*/ 132 w 622"/>
                <a:gd name="T37" fmla="*/ 112 h 311"/>
                <a:gd name="T38" fmla="*/ 185 w 622"/>
                <a:gd name="T39" fmla="*/ 137 h 311"/>
                <a:gd name="T40" fmla="*/ 229 w 622"/>
                <a:gd name="T41" fmla="*/ 167 h 311"/>
                <a:gd name="T42" fmla="*/ 264 w 622"/>
                <a:gd name="T43" fmla="*/ 203 h 311"/>
                <a:gd name="T44" fmla="*/ 247 w 622"/>
                <a:gd name="T45" fmla="*/ 197 h 311"/>
                <a:gd name="T46" fmla="*/ 203 w 622"/>
                <a:gd name="T47" fmla="*/ 171 h 311"/>
                <a:gd name="T48" fmla="*/ 155 w 622"/>
                <a:gd name="T49" fmla="*/ 152 h 311"/>
                <a:gd name="T50" fmla="*/ 102 w 622"/>
                <a:gd name="T51" fmla="*/ 136 h 311"/>
                <a:gd name="T52" fmla="*/ 46 w 622"/>
                <a:gd name="T53" fmla="*/ 124 h 311"/>
                <a:gd name="T54" fmla="*/ 13 w 622"/>
                <a:gd name="T55" fmla="*/ 203 h 311"/>
                <a:gd name="T56" fmla="*/ 69 w 622"/>
                <a:gd name="T57" fmla="*/ 213 h 311"/>
                <a:gd name="T58" fmla="*/ 122 w 622"/>
                <a:gd name="T59" fmla="*/ 228 h 311"/>
                <a:gd name="T60" fmla="*/ 171 w 622"/>
                <a:gd name="T61" fmla="*/ 248 h 311"/>
                <a:gd name="T62" fmla="*/ 212 w 622"/>
                <a:gd name="T63" fmla="*/ 272 h 311"/>
                <a:gd name="T64" fmla="*/ 247 w 622"/>
                <a:gd name="T65" fmla="*/ 301 h 311"/>
                <a:gd name="T66" fmla="*/ 383 w 622"/>
                <a:gd name="T67" fmla="*/ 301 h 311"/>
                <a:gd name="T68" fmla="*/ 417 w 622"/>
                <a:gd name="T69" fmla="*/ 271 h 311"/>
                <a:gd name="T70" fmla="*/ 460 w 622"/>
                <a:gd name="T71" fmla="*/ 246 h 311"/>
                <a:gd name="T72" fmla="*/ 509 w 622"/>
                <a:gd name="T73" fmla="*/ 226 h 311"/>
                <a:gd name="T74" fmla="*/ 564 w 622"/>
                <a:gd name="T75" fmla="*/ 211 h 311"/>
                <a:gd name="T76" fmla="*/ 622 w 622"/>
                <a:gd name="T77" fmla="*/ 201 h 311"/>
                <a:gd name="T78" fmla="*/ 564 w 622"/>
                <a:gd name="T79" fmla="*/ 128 h 311"/>
                <a:gd name="T80" fmla="*/ 513 w 622"/>
                <a:gd name="T81" fmla="*/ 139 h 311"/>
                <a:gd name="T82" fmla="*/ 465 w 622"/>
                <a:gd name="T83" fmla="*/ 154 h 311"/>
                <a:gd name="T84" fmla="*/ 420 w 622"/>
                <a:gd name="T85" fmla="*/ 175 h 311"/>
                <a:gd name="T86" fmla="*/ 379 w 622"/>
                <a:gd name="T87" fmla="*/ 19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22" h="311">
                  <a:moveTo>
                    <a:pt x="355" y="215"/>
                  </a:moveTo>
                  <a:lnTo>
                    <a:pt x="363" y="204"/>
                  </a:lnTo>
                  <a:lnTo>
                    <a:pt x="372" y="192"/>
                  </a:lnTo>
                  <a:lnTo>
                    <a:pt x="382" y="182"/>
                  </a:lnTo>
                  <a:lnTo>
                    <a:pt x="393" y="171"/>
                  </a:lnTo>
                  <a:lnTo>
                    <a:pt x="406" y="162"/>
                  </a:lnTo>
                  <a:lnTo>
                    <a:pt x="418" y="152"/>
                  </a:lnTo>
                  <a:lnTo>
                    <a:pt x="432" y="144"/>
                  </a:lnTo>
                  <a:lnTo>
                    <a:pt x="447" y="135"/>
                  </a:lnTo>
                  <a:lnTo>
                    <a:pt x="462" y="128"/>
                  </a:lnTo>
                  <a:lnTo>
                    <a:pt x="478" y="120"/>
                  </a:lnTo>
                  <a:lnTo>
                    <a:pt x="496" y="113"/>
                  </a:lnTo>
                  <a:lnTo>
                    <a:pt x="513" y="107"/>
                  </a:lnTo>
                  <a:lnTo>
                    <a:pt x="530" y="101"/>
                  </a:lnTo>
                  <a:lnTo>
                    <a:pt x="550" y="97"/>
                  </a:lnTo>
                  <a:lnTo>
                    <a:pt x="568" y="92"/>
                  </a:lnTo>
                  <a:lnTo>
                    <a:pt x="588" y="89"/>
                  </a:lnTo>
                  <a:lnTo>
                    <a:pt x="564" y="8"/>
                  </a:lnTo>
                  <a:lnTo>
                    <a:pt x="544" y="11"/>
                  </a:lnTo>
                  <a:lnTo>
                    <a:pt x="526" y="16"/>
                  </a:lnTo>
                  <a:lnTo>
                    <a:pt x="507" y="22"/>
                  </a:lnTo>
                  <a:lnTo>
                    <a:pt x="489" y="27"/>
                  </a:lnTo>
                  <a:lnTo>
                    <a:pt x="471" y="33"/>
                  </a:lnTo>
                  <a:lnTo>
                    <a:pt x="454" y="40"/>
                  </a:lnTo>
                  <a:lnTo>
                    <a:pt x="437" y="47"/>
                  </a:lnTo>
                  <a:lnTo>
                    <a:pt x="421" y="55"/>
                  </a:lnTo>
                  <a:lnTo>
                    <a:pt x="406" y="63"/>
                  </a:lnTo>
                  <a:lnTo>
                    <a:pt x="390" y="72"/>
                  </a:lnTo>
                  <a:lnTo>
                    <a:pt x="376" y="82"/>
                  </a:lnTo>
                  <a:lnTo>
                    <a:pt x="362" y="91"/>
                  </a:lnTo>
                  <a:lnTo>
                    <a:pt x="349" y="101"/>
                  </a:lnTo>
                  <a:lnTo>
                    <a:pt x="337" y="112"/>
                  </a:lnTo>
                  <a:lnTo>
                    <a:pt x="325" y="122"/>
                  </a:lnTo>
                  <a:lnTo>
                    <a:pt x="314" y="133"/>
                  </a:lnTo>
                  <a:lnTo>
                    <a:pt x="301" y="120"/>
                  </a:lnTo>
                  <a:lnTo>
                    <a:pt x="286" y="107"/>
                  </a:lnTo>
                  <a:lnTo>
                    <a:pt x="271" y="94"/>
                  </a:lnTo>
                  <a:lnTo>
                    <a:pt x="255" y="83"/>
                  </a:lnTo>
                  <a:lnTo>
                    <a:pt x="238" y="72"/>
                  </a:lnTo>
                  <a:lnTo>
                    <a:pt x="219" y="62"/>
                  </a:lnTo>
                  <a:lnTo>
                    <a:pt x="201" y="52"/>
                  </a:lnTo>
                  <a:lnTo>
                    <a:pt x="181" y="42"/>
                  </a:lnTo>
                  <a:lnTo>
                    <a:pt x="160" y="34"/>
                  </a:lnTo>
                  <a:lnTo>
                    <a:pt x="138" y="27"/>
                  </a:lnTo>
                  <a:lnTo>
                    <a:pt x="117" y="21"/>
                  </a:lnTo>
                  <a:lnTo>
                    <a:pt x="95" y="15"/>
                  </a:lnTo>
                  <a:lnTo>
                    <a:pt x="72" y="10"/>
                  </a:lnTo>
                  <a:lnTo>
                    <a:pt x="49" y="6"/>
                  </a:lnTo>
                  <a:lnTo>
                    <a:pt x="24" y="2"/>
                  </a:lnTo>
                  <a:lnTo>
                    <a:pt x="0" y="0"/>
                  </a:lnTo>
                  <a:lnTo>
                    <a:pt x="6" y="83"/>
                  </a:lnTo>
                  <a:lnTo>
                    <a:pt x="28" y="85"/>
                  </a:lnTo>
                  <a:lnTo>
                    <a:pt x="50" y="90"/>
                  </a:lnTo>
                  <a:lnTo>
                    <a:pt x="72" y="94"/>
                  </a:lnTo>
                  <a:lnTo>
                    <a:pt x="92" y="99"/>
                  </a:lnTo>
                  <a:lnTo>
                    <a:pt x="112" y="105"/>
                  </a:lnTo>
                  <a:lnTo>
                    <a:pt x="132" y="112"/>
                  </a:lnTo>
                  <a:lnTo>
                    <a:pt x="150" y="120"/>
                  </a:lnTo>
                  <a:lnTo>
                    <a:pt x="168" y="128"/>
                  </a:lnTo>
                  <a:lnTo>
                    <a:pt x="185" y="137"/>
                  </a:lnTo>
                  <a:lnTo>
                    <a:pt x="201" y="146"/>
                  </a:lnTo>
                  <a:lnTo>
                    <a:pt x="216" y="157"/>
                  </a:lnTo>
                  <a:lnTo>
                    <a:pt x="229" y="167"/>
                  </a:lnTo>
                  <a:lnTo>
                    <a:pt x="242" y="178"/>
                  </a:lnTo>
                  <a:lnTo>
                    <a:pt x="254" y="190"/>
                  </a:lnTo>
                  <a:lnTo>
                    <a:pt x="264" y="203"/>
                  </a:lnTo>
                  <a:lnTo>
                    <a:pt x="273" y="215"/>
                  </a:lnTo>
                  <a:lnTo>
                    <a:pt x="261" y="206"/>
                  </a:lnTo>
                  <a:lnTo>
                    <a:pt x="247" y="197"/>
                  </a:lnTo>
                  <a:lnTo>
                    <a:pt x="233" y="188"/>
                  </a:lnTo>
                  <a:lnTo>
                    <a:pt x="218" y="180"/>
                  </a:lnTo>
                  <a:lnTo>
                    <a:pt x="203" y="171"/>
                  </a:lnTo>
                  <a:lnTo>
                    <a:pt x="187" y="165"/>
                  </a:lnTo>
                  <a:lnTo>
                    <a:pt x="171" y="158"/>
                  </a:lnTo>
                  <a:lnTo>
                    <a:pt x="155" y="152"/>
                  </a:lnTo>
                  <a:lnTo>
                    <a:pt x="137" y="146"/>
                  </a:lnTo>
                  <a:lnTo>
                    <a:pt x="120" y="140"/>
                  </a:lnTo>
                  <a:lnTo>
                    <a:pt x="102" y="136"/>
                  </a:lnTo>
                  <a:lnTo>
                    <a:pt x="83" y="131"/>
                  </a:lnTo>
                  <a:lnTo>
                    <a:pt x="65" y="128"/>
                  </a:lnTo>
                  <a:lnTo>
                    <a:pt x="46" y="124"/>
                  </a:lnTo>
                  <a:lnTo>
                    <a:pt x="27" y="122"/>
                  </a:lnTo>
                  <a:lnTo>
                    <a:pt x="7" y="120"/>
                  </a:lnTo>
                  <a:lnTo>
                    <a:pt x="13" y="203"/>
                  </a:lnTo>
                  <a:lnTo>
                    <a:pt x="32" y="205"/>
                  </a:lnTo>
                  <a:lnTo>
                    <a:pt x="51" y="208"/>
                  </a:lnTo>
                  <a:lnTo>
                    <a:pt x="69" y="213"/>
                  </a:lnTo>
                  <a:lnTo>
                    <a:pt x="88" y="216"/>
                  </a:lnTo>
                  <a:lnTo>
                    <a:pt x="105" y="222"/>
                  </a:lnTo>
                  <a:lnTo>
                    <a:pt x="122" y="228"/>
                  </a:lnTo>
                  <a:lnTo>
                    <a:pt x="140" y="234"/>
                  </a:lnTo>
                  <a:lnTo>
                    <a:pt x="156" y="241"/>
                  </a:lnTo>
                  <a:lnTo>
                    <a:pt x="171" y="248"/>
                  </a:lnTo>
                  <a:lnTo>
                    <a:pt x="186" y="256"/>
                  </a:lnTo>
                  <a:lnTo>
                    <a:pt x="200" y="264"/>
                  </a:lnTo>
                  <a:lnTo>
                    <a:pt x="212" y="272"/>
                  </a:lnTo>
                  <a:lnTo>
                    <a:pt x="225" y="281"/>
                  </a:lnTo>
                  <a:lnTo>
                    <a:pt x="236" y="290"/>
                  </a:lnTo>
                  <a:lnTo>
                    <a:pt x="247" y="301"/>
                  </a:lnTo>
                  <a:lnTo>
                    <a:pt x="256" y="311"/>
                  </a:lnTo>
                  <a:lnTo>
                    <a:pt x="372" y="311"/>
                  </a:lnTo>
                  <a:lnTo>
                    <a:pt x="383" y="301"/>
                  </a:lnTo>
                  <a:lnTo>
                    <a:pt x="393" y="290"/>
                  </a:lnTo>
                  <a:lnTo>
                    <a:pt x="405" y="281"/>
                  </a:lnTo>
                  <a:lnTo>
                    <a:pt x="417" y="271"/>
                  </a:lnTo>
                  <a:lnTo>
                    <a:pt x="431" y="262"/>
                  </a:lnTo>
                  <a:lnTo>
                    <a:pt x="445" y="254"/>
                  </a:lnTo>
                  <a:lnTo>
                    <a:pt x="460" y="246"/>
                  </a:lnTo>
                  <a:lnTo>
                    <a:pt x="476" y="238"/>
                  </a:lnTo>
                  <a:lnTo>
                    <a:pt x="492" y="233"/>
                  </a:lnTo>
                  <a:lnTo>
                    <a:pt x="509" y="226"/>
                  </a:lnTo>
                  <a:lnTo>
                    <a:pt x="528" y="220"/>
                  </a:lnTo>
                  <a:lnTo>
                    <a:pt x="545" y="215"/>
                  </a:lnTo>
                  <a:lnTo>
                    <a:pt x="564" y="211"/>
                  </a:lnTo>
                  <a:lnTo>
                    <a:pt x="583" y="207"/>
                  </a:lnTo>
                  <a:lnTo>
                    <a:pt x="603" y="204"/>
                  </a:lnTo>
                  <a:lnTo>
                    <a:pt x="622" y="201"/>
                  </a:lnTo>
                  <a:lnTo>
                    <a:pt x="598" y="122"/>
                  </a:lnTo>
                  <a:lnTo>
                    <a:pt x="581" y="124"/>
                  </a:lnTo>
                  <a:lnTo>
                    <a:pt x="564" y="128"/>
                  </a:lnTo>
                  <a:lnTo>
                    <a:pt x="546" y="131"/>
                  </a:lnTo>
                  <a:lnTo>
                    <a:pt x="529" y="135"/>
                  </a:lnTo>
                  <a:lnTo>
                    <a:pt x="513" y="139"/>
                  </a:lnTo>
                  <a:lnTo>
                    <a:pt x="496" y="144"/>
                  </a:lnTo>
                  <a:lnTo>
                    <a:pt x="481" y="150"/>
                  </a:lnTo>
                  <a:lnTo>
                    <a:pt x="465" y="154"/>
                  </a:lnTo>
                  <a:lnTo>
                    <a:pt x="450" y="161"/>
                  </a:lnTo>
                  <a:lnTo>
                    <a:pt x="435" y="168"/>
                  </a:lnTo>
                  <a:lnTo>
                    <a:pt x="420" y="175"/>
                  </a:lnTo>
                  <a:lnTo>
                    <a:pt x="406" y="182"/>
                  </a:lnTo>
                  <a:lnTo>
                    <a:pt x="392" y="190"/>
                  </a:lnTo>
                  <a:lnTo>
                    <a:pt x="379" y="198"/>
                  </a:lnTo>
                  <a:lnTo>
                    <a:pt x="367" y="206"/>
                  </a:lnTo>
                  <a:lnTo>
                    <a:pt x="355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4579" y="3230"/>
              <a:ext cx="181" cy="181"/>
            </a:xfrm>
            <a:custGeom>
              <a:avLst/>
              <a:gdLst>
                <a:gd name="T0" fmla="*/ 181 w 362"/>
                <a:gd name="T1" fmla="*/ 361 h 361"/>
                <a:gd name="T2" fmla="*/ 200 w 362"/>
                <a:gd name="T3" fmla="*/ 360 h 361"/>
                <a:gd name="T4" fmla="*/ 217 w 362"/>
                <a:gd name="T5" fmla="*/ 358 h 361"/>
                <a:gd name="T6" fmla="*/ 234 w 362"/>
                <a:gd name="T7" fmla="*/ 353 h 361"/>
                <a:gd name="T8" fmla="*/ 250 w 362"/>
                <a:gd name="T9" fmla="*/ 348 h 361"/>
                <a:gd name="T10" fmla="*/ 266 w 362"/>
                <a:gd name="T11" fmla="*/ 341 h 361"/>
                <a:gd name="T12" fmla="*/ 281 w 362"/>
                <a:gd name="T13" fmla="*/ 332 h 361"/>
                <a:gd name="T14" fmla="*/ 295 w 362"/>
                <a:gd name="T15" fmla="*/ 321 h 361"/>
                <a:gd name="T16" fmla="*/ 309 w 362"/>
                <a:gd name="T17" fmla="*/ 309 h 361"/>
                <a:gd name="T18" fmla="*/ 322 w 362"/>
                <a:gd name="T19" fmla="*/ 296 h 361"/>
                <a:gd name="T20" fmla="*/ 332 w 362"/>
                <a:gd name="T21" fmla="*/ 281 h 361"/>
                <a:gd name="T22" fmla="*/ 341 w 362"/>
                <a:gd name="T23" fmla="*/ 266 h 361"/>
                <a:gd name="T24" fmla="*/ 348 w 362"/>
                <a:gd name="T25" fmla="*/ 250 h 361"/>
                <a:gd name="T26" fmla="*/ 354 w 362"/>
                <a:gd name="T27" fmla="*/ 234 h 361"/>
                <a:gd name="T28" fmla="*/ 359 w 362"/>
                <a:gd name="T29" fmla="*/ 216 h 361"/>
                <a:gd name="T30" fmla="*/ 361 w 362"/>
                <a:gd name="T31" fmla="*/ 199 h 361"/>
                <a:gd name="T32" fmla="*/ 362 w 362"/>
                <a:gd name="T33" fmla="*/ 181 h 361"/>
                <a:gd name="T34" fmla="*/ 361 w 362"/>
                <a:gd name="T35" fmla="*/ 162 h 361"/>
                <a:gd name="T36" fmla="*/ 359 w 362"/>
                <a:gd name="T37" fmla="*/ 145 h 361"/>
                <a:gd name="T38" fmla="*/ 354 w 362"/>
                <a:gd name="T39" fmla="*/ 128 h 361"/>
                <a:gd name="T40" fmla="*/ 348 w 362"/>
                <a:gd name="T41" fmla="*/ 112 h 361"/>
                <a:gd name="T42" fmla="*/ 341 w 362"/>
                <a:gd name="T43" fmla="*/ 95 h 361"/>
                <a:gd name="T44" fmla="*/ 332 w 362"/>
                <a:gd name="T45" fmla="*/ 80 h 361"/>
                <a:gd name="T46" fmla="*/ 322 w 362"/>
                <a:gd name="T47" fmla="*/ 67 h 361"/>
                <a:gd name="T48" fmla="*/ 309 w 362"/>
                <a:gd name="T49" fmla="*/ 53 h 361"/>
                <a:gd name="T50" fmla="*/ 295 w 362"/>
                <a:gd name="T51" fmla="*/ 41 h 361"/>
                <a:gd name="T52" fmla="*/ 281 w 362"/>
                <a:gd name="T53" fmla="*/ 31 h 361"/>
                <a:gd name="T54" fmla="*/ 266 w 362"/>
                <a:gd name="T55" fmla="*/ 22 h 361"/>
                <a:gd name="T56" fmla="*/ 250 w 362"/>
                <a:gd name="T57" fmla="*/ 14 h 361"/>
                <a:gd name="T58" fmla="*/ 234 w 362"/>
                <a:gd name="T59" fmla="*/ 8 h 361"/>
                <a:gd name="T60" fmla="*/ 217 w 362"/>
                <a:gd name="T61" fmla="*/ 3 h 361"/>
                <a:gd name="T62" fmla="*/ 200 w 362"/>
                <a:gd name="T63" fmla="*/ 1 h 361"/>
                <a:gd name="T64" fmla="*/ 181 w 362"/>
                <a:gd name="T65" fmla="*/ 0 h 361"/>
                <a:gd name="T66" fmla="*/ 144 w 362"/>
                <a:gd name="T67" fmla="*/ 3 h 361"/>
                <a:gd name="T68" fmla="*/ 111 w 362"/>
                <a:gd name="T69" fmla="*/ 14 h 361"/>
                <a:gd name="T70" fmla="*/ 80 w 362"/>
                <a:gd name="T71" fmla="*/ 31 h 361"/>
                <a:gd name="T72" fmla="*/ 53 w 362"/>
                <a:gd name="T73" fmla="*/ 53 h 361"/>
                <a:gd name="T74" fmla="*/ 31 w 362"/>
                <a:gd name="T75" fmla="*/ 80 h 361"/>
                <a:gd name="T76" fmla="*/ 14 w 362"/>
                <a:gd name="T77" fmla="*/ 110 h 361"/>
                <a:gd name="T78" fmla="*/ 4 w 362"/>
                <a:gd name="T79" fmla="*/ 145 h 361"/>
                <a:gd name="T80" fmla="*/ 0 w 362"/>
                <a:gd name="T81" fmla="*/ 181 h 361"/>
                <a:gd name="T82" fmla="*/ 1 w 362"/>
                <a:gd name="T83" fmla="*/ 199 h 361"/>
                <a:gd name="T84" fmla="*/ 4 w 362"/>
                <a:gd name="T85" fmla="*/ 216 h 361"/>
                <a:gd name="T86" fmla="*/ 8 w 362"/>
                <a:gd name="T87" fmla="*/ 234 h 361"/>
                <a:gd name="T88" fmla="*/ 14 w 362"/>
                <a:gd name="T89" fmla="*/ 250 h 361"/>
                <a:gd name="T90" fmla="*/ 21 w 362"/>
                <a:gd name="T91" fmla="*/ 266 h 361"/>
                <a:gd name="T92" fmla="*/ 30 w 362"/>
                <a:gd name="T93" fmla="*/ 281 h 361"/>
                <a:gd name="T94" fmla="*/ 41 w 362"/>
                <a:gd name="T95" fmla="*/ 296 h 361"/>
                <a:gd name="T96" fmla="*/ 53 w 362"/>
                <a:gd name="T97" fmla="*/ 309 h 361"/>
                <a:gd name="T98" fmla="*/ 67 w 362"/>
                <a:gd name="T99" fmla="*/ 321 h 361"/>
                <a:gd name="T100" fmla="*/ 81 w 362"/>
                <a:gd name="T101" fmla="*/ 332 h 361"/>
                <a:gd name="T102" fmla="*/ 96 w 362"/>
                <a:gd name="T103" fmla="*/ 341 h 361"/>
                <a:gd name="T104" fmla="*/ 112 w 362"/>
                <a:gd name="T105" fmla="*/ 348 h 361"/>
                <a:gd name="T106" fmla="*/ 128 w 362"/>
                <a:gd name="T107" fmla="*/ 353 h 361"/>
                <a:gd name="T108" fmla="*/ 145 w 362"/>
                <a:gd name="T109" fmla="*/ 358 h 361"/>
                <a:gd name="T110" fmla="*/ 163 w 362"/>
                <a:gd name="T111" fmla="*/ 360 h 361"/>
                <a:gd name="T112" fmla="*/ 181 w 362"/>
                <a:gd name="T1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361">
                  <a:moveTo>
                    <a:pt x="181" y="361"/>
                  </a:moveTo>
                  <a:lnTo>
                    <a:pt x="200" y="360"/>
                  </a:lnTo>
                  <a:lnTo>
                    <a:pt x="217" y="358"/>
                  </a:lnTo>
                  <a:lnTo>
                    <a:pt x="234" y="353"/>
                  </a:lnTo>
                  <a:lnTo>
                    <a:pt x="250" y="348"/>
                  </a:lnTo>
                  <a:lnTo>
                    <a:pt x="266" y="341"/>
                  </a:lnTo>
                  <a:lnTo>
                    <a:pt x="281" y="332"/>
                  </a:lnTo>
                  <a:lnTo>
                    <a:pt x="295" y="321"/>
                  </a:lnTo>
                  <a:lnTo>
                    <a:pt x="309" y="309"/>
                  </a:lnTo>
                  <a:lnTo>
                    <a:pt x="322" y="296"/>
                  </a:lnTo>
                  <a:lnTo>
                    <a:pt x="332" y="281"/>
                  </a:lnTo>
                  <a:lnTo>
                    <a:pt x="341" y="266"/>
                  </a:lnTo>
                  <a:lnTo>
                    <a:pt x="348" y="250"/>
                  </a:lnTo>
                  <a:lnTo>
                    <a:pt x="354" y="234"/>
                  </a:lnTo>
                  <a:lnTo>
                    <a:pt x="359" y="216"/>
                  </a:lnTo>
                  <a:lnTo>
                    <a:pt x="361" y="199"/>
                  </a:lnTo>
                  <a:lnTo>
                    <a:pt x="362" y="181"/>
                  </a:lnTo>
                  <a:lnTo>
                    <a:pt x="361" y="162"/>
                  </a:lnTo>
                  <a:lnTo>
                    <a:pt x="359" y="145"/>
                  </a:lnTo>
                  <a:lnTo>
                    <a:pt x="354" y="128"/>
                  </a:lnTo>
                  <a:lnTo>
                    <a:pt x="348" y="112"/>
                  </a:lnTo>
                  <a:lnTo>
                    <a:pt x="341" y="95"/>
                  </a:lnTo>
                  <a:lnTo>
                    <a:pt x="332" y="80"/>
                  </a:lnTo>
                  <a:lnTo>
                    <a:pt x="322" y="67"/>
                  </a:lnTo>
                  <a:lnTo>
                    <a:pt x="309" y="53"/>
                  </a:lnTo>
                  <a:lnTo>
                    <a:pt x="295" y="41"/>
                  </a:lnTo>
                  <a:lnTo>
                    <a:pt x="281" y="31"/>
                  </a:lnTo>
                  <a:lnTo>
                    <a:pt x="266" y="22"/>
                  </a:lnTo>
                  <a:lnTo>
                    <a:pt x="250" y="14"/>
                  </a:lnTo>
                  <a:lnTo>
                    <a:pt x="234" y="8"/>
                  </a:lnTo>
                  <a:lnTo>
                    <a:pt x="217" y="3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44" y="3"/>
                  </a:lnTo>
                  <a:lnTo>
                    <a:pt x="111" y="14"/>
                  </a:lnTo>
                  <a:lnTo>
                    <a:pt x="80" y="31"/>
                  </a:lnTo>
                  <a:lnTo>
                    <a:pt x="53" y="53"/>
                  </a:lnTo>
                  <a:lnTo>
                    <a:pt x="31" y="80"/>
                  </a:lnTo>
                  <a:lnTo>
                    <a:pt x="14" y="110"/>
                  </a:lnTo>
                  <a:lnTo>
                    <a:pt x="4" y="145"/>
                  </a:lnTo>
                  <a:lnTo>
                    <a:pt x="0" y="181"/>
                  </a:lnTo>
                  <a:lnTo>
                    <a:pt x="1" y="199"/>
                  </a:lnTo>
                  <a:lnTo>
                    <a:pt x="4" y="216"/>
                  </a:lnTo>
                  <a:lnTo>
                    <a:pt x="8" y="234"/>
                  </a:lnTo>
                  <a:lnTo>
                    <a:pt x="14" y="250"/>
                  </a:lnTo>
                  <a:lnTo>
                    <a:pt x="21" y="266"/>
                  </a:lnTo>
                  <a:lnTo>
                    <a:pt x="30" y="281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7" y="321"/>
                  </a:lnTo>
                  <a:lnTo>
                    <a:pt x="81" y="332"/>
                  </a:lnTo>
                  <a:lnTo>
                    <a:pt x="96" y="341"/>
                  </a:lnTo>
                  <a:lnTo>
                    <a:pt x="112" y="348"/>
                  </a:lnTo>
                  <a:lnTo>
                    <a:pt x="128" y="353"/>
                  </a:lnTo>
                  <a:lnTo>
                    <a:pt x="145" y="358"/>
                  </a:lnTo>
                  <a:lnTo>
                    <a:pt x="163" y="360"/>
                  </a:lnTo>
                  <a:lnTo>
                    <a:pt x="181" y="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4626" y="3277"/>
              <a:ext cx="87" cy="88"/>
            </a:xfrm>
            <a:custGeom>
              <a:avLst/>
              <a:gdLst>
                <a:gd name="T0" fmla="*/ 0 w 175"/>
                <a:gd name="T1" fmla="*/ 88 h 175"/>
                <a:gd name="T2" fmla="*/ 1 w 175"/>
                <a:gd name="T3" fmla="*/ 70 h 175"/>
                <a:gd name="T4" fmla="*/ 7 w 175"/>
                <a:gd name="T5" fmla="*/ 54 h 175"/>
                <a:gd name="T6" fmla="*/ 15 w 175"/>
                <a:gd name="T7" fmla="*/ 39 h 175"/>
                <a:gd name="T8" fmla="*/ 25 w 175"/>
                <a:gd name="T9" fmla="*/ 27 h 175"/>
                <a:gd name="T10" fmla="*/ 32 w 175"/>
                <a:gd name="T11" fmla="*/ 21 h 175"/>
                <a:gd name="T12" fmla="*/ 39 w 175"/>
                <a:gd name="T13" fmla="*/ 15 h 175"/>
                <a:gd name="T14" fmla="*/ 46 w 175"/>
                <a:gd name="T15" fmla="*/ 10 h 175"/>
                <a:gd name="T16" fmla="*/ 54 w 175"/>
                <a:gd name="T17" fmla="*/ 7 h 175"/>
                <a:gd name="T18" fmla="*/ 62 w 175"/>
                <a:gd name="T19" fmla="*/ 4 h 175"/>
                <a:gd name="T20" fmla="*/ 70 w 175"/>
                <a:gd name="T21" fmla="*/ 1 h 175"/>
                <a:gd name="T22" fmla="*/ 79 w 175"/>
                <a:gd name="T23" fmla="*/ 0 h 175"/>
                <a:gd name="T24" fmla="*/ 87 w 175"/>
                <a:gd name="T25" fmla="*/ 0 h 175"/>
                <a:gd name="T26" fmla="*/ 95 w 175"/>
                <a:gd name="T27" fmla="*/ 0 h 175"/>
                <a:gd name="T28" fmla="*/ 104 w 175"/>
                <a:gd name="T29" fmla="*/ 1 h 175"/>
                <a:gd name="T30" fmla="*/ 113 w 175"/>
                <a:gd name="T31" fmla="*/ 4 h 175"/>
                <a:gd name="T32" fmla="*/ 121 w 175"/>
                <a:gd name="T33" fmla="*/ 7 h 175"/>
                <a:gd name="T34" fmla="*/ 129 w 175"/>
                <a:gd name="T35" fmla="*/ 10 h 175"/>
                <a:gd name="T36" fmla="*/ 136 w 175"/>
                <a:gd name="T37" fmla="*/ 15 h 175"/>
                <a:gd name="T38" fmla="*/ 143 w 175"/>
                <a:gd name="T39" fmla="*/ 21 h 175"/>
                <a:gd name="T40" fmla="*/ 149 w 175"/>
                <a:gd name="T41" fmla="*/ 27 h 175"/>
                <a:gd name="T42" fmla="*/ 160 w 175"/>
                <a:gd name="T43" fmla="*/ 39 h 175"/>
                <a:gd name="T44" fmla="*/ 168 w 175"/>
                <a:gd name="T45" fmla="*/ 54 h 175"/>
                <a:gd name="T46" fmla="*/ 174 w 175"/>
                <a:gd name="T47" fmla="*/ 70 h 175"/>
                <a:gd name="T48" fmla="*/ 175 w 175"/>
                <a:gd name="T49" fmla="*/ 88 h 175"/>
                <a:gd name="T50" fmla="*/ 172 w 175"/>
                <a:gd name="T51" fmla="*/ 105 h 175"/>
                <a:gd name="T52" fmla="*/ 168 w 175"/>
                <a:gd name="T53" fmla="*/ 122 h 175"/>
                <a:gd name="T54" fmla="*/ 160 w 175"/>
                <a:gd name="T55" fmla="*/ 137 h 175"/>
                <a:gd name="T56" fmla="*/ 149 w 175"/>
                <a:gd name="T57" fmla="*/ 150 h 175"/>
                <a:gd name="T58" fmla="*/ 137 w 175"/>
                <a:gd name="T59" fmla="*/ 160 h 175"/>
                <a:gd name="T60" fmla="*/ 122 w 175"/>
                <a:gd name="T61" fmla="*/ 168 h 175"/>
                <a:gd name="T62" fmla="*/ 104 w 175"/>
                <a:gd name="T63" fmla="*/ 173 h 175"/>
                <a:gd name="T64" fmla="*/ 87 w 175"/>
                <a:gd name="T65" fmla="*/ 175 h 175"/>
                <a:gd name="T66" fmla="*/ 79 w 175"/>
                <a:gd name="T67" fmla="*/ 175 h 175"/>
                <a:gd name="T68" fmla="*/ 70 w 175"/>
                <a:gd name="T69" fmla="*/ 174 h 175"/>
                <a:gd name="T70" fmla="*/ 62 w 175"/>
                <a:gd name="T71" fmla="*/ 172 h 175"/>
                <a:gd name="T72" fmla="*/ 54 w 175"/>
                <a:gd name="T73" fmla="*/ 169 h 175"/>
                <a:gd name="T74" fmla="*/ 46 w 175"/>
                <a:gd name="T75" fmla="*/ 166 h 175"/>
                <a:gd name="T76" fmla="*/ 39 w 175"/>
                <a:gd name="T77" fmla="*/ 161 h 175"/>
                <a:gd name="T78" fmla="*/ 32 w 175"/>
                <a:gd name="T79" fmla="*/ 156 h 175"/>
                <a:gd name="T80" fmla="*/ 25 w 175"/>
                <a:gd name="T81" fmla="*/ 150 h 175"/>
                <a:gd name="T82" fmla="*/ 15 w 175"/>
                <a:gd name="T83" fmla="*/ 137 h 175"/>
                <a:gd name="T84" fmla="*/ 7 w 175"/>
                <a:gd name="T85" fmla="*/ 122 h 175"/>
                <a:gd name="T86" fmla="*/ 1 w 175"/>
                <a:gd name="T87" fmla="*/ 105 h 175"/>
                <a:gd name="T88" fmla="*/ 0 w 175"/>
                <a:gd name="T89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5" h="175">
                  <a:moveTo>
                    <a:pt x="0" y="88"/>
                  </a:moveTo>
                  <a:lnTo>
                    <a:pt x="1" y="70"/>
                  </a:lnTo>
                  <a:lnTo>
                    <a:pt x="7" y="54"/>
                  </a:lnTo>
                  <a:lnTo>
                    <a:pt x="15" y="39"/>
                  </a:lnTo>
                  <a:lnTo>
                    <a:pt x="25" y="27"/>
                  </a:lnTo>
                  <a:lnTo>
                    <a:pt x="32" y="21"/>
                  </a:lnTo>
                  <a:lnTo>
                    <a:pt x="39" y="15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62" y="4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4" y="1"/>
                  </a:lnTo>
                  <a:lnTo>
                    <a:pt x="113" y="4"/>
                  </a:lnTo>
                  <a:lnTo>
                    <a:pt x="121" y="7"/>
                  </a:lnTo>
                  <a:lnTo>
                    <a:pt x="129" y="10"/>
                  </a:lnTo>
                  <a:lnTo>
                    <a:pt x="136" y="15"/>
                  </a:lnTo>
                  <a:lnTo>
                    <a:pt x="143" y="21"/>
                  </a:lnTo>
                  <a:lnTo>
                    <a:pt x="149" y="27"/>
                  </a:lnTo>
                  <a:lnTo>
                    <a:pt x="160" y="39"/>
                  </a:lnTo>
                  <a:lnTo>
                    <a:pt x="168" y="54"/>
                  </a:lnTo>
                  <a:lnTo>
                    <a:pt x="174" y="70"/>
                  </a:lnTo>
                  <a:lnTo>
                    <a:pt x="175" y="88"/>
                  </a:lnTo>
                  <a:lnTo>
                    <a:pt x="172" y="105"/>
                  </a:lnTo>
                  <a:lnTo>
                    <a:pt x="168" y="122"/>
                  </a:lnTo>
                  <a:lnTo>
                    <a:pt x="160" y="137"/>
                  </a:lnTo>
                  <a:lnTo>
                    <a:pt x="149" y="150"/>
                  </a:lnTo>
                  <a:lnTo>
                    <a:pt x="137" y="160"/>
                  </a:lnTo>
                  <a:lnTo>
                    <a:pt x="122" y="168"/>
                  </a:lnTo>
                  <a:lnTo>
                    <a:pt x="104" y="173"/>
                  </a:lnTo>
                  <a:lnTo>
                    <a:pt x="87" y="175"/>
                  </a:lnTo>
                  <a:lnTo>
                    <a:pt x="79" y="175"/>
                  </a:lnTo>
                  <a:lnTo>
                    <a:pt x="70" y="174"/>
                  </a:lnTo>
                  <a:lnTo>
                    <a:pt x="62" y="172"/>
                  </a:lnTo>
                  <a:lnTo>
                    <a:pt x="54" y="169"/>
                  </a:lnTo>
                  <a:lnTo>
                    <a:pt x="46" y="166"/>
                  </a:lnTo>
                  <a:lnTo>
                    <a:pt x="39" y="161"/>
                  </a:lnTo>
                  <a:lnTo>
                    <a:pt x="32" y="156"/>
                  </a:lnTo>
                  <a:lnTo>
                    <a:pt x="25" y="150"/>
                  </a:lnTo>
                  <a:lnTo>
                    <a:pt x="15" y="137"/>
                  </a:lnTo>
                  <a:lnTo>
                    <a:pt x="7" y="122"/>
                  </a:lnTo>
                  <a:lnTo>
                    <a:pt x="1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5" name="Freeform 24"/>
            <p:cNvSpPr>
              <a:spLocks/>
            </p:cNvSpPr>
            <p:nvPr/>
          </p:nvSpPr>
          <p:spPr bwMode="auto">
            <a:xfrm>
              <a:off x="4436" y="3230"/>
              <a:ext cx="181" cy="181"/>
            </a:xfrm>
            <a:custGeom>
              <a:avLst/>
              <a:gdLst>
                <a:gd name="T0" fmla="*/ 181 w 362"/>
                <a:gd name="T1" fmla="*/ 361 h 361"/>
                <a:gd name="T2" fmla="*/ 200 w 362"/>
                <a:gd name="T3" fmla="*/ 360 h 361"/>
                <a:gd name="T4" fmla="*/ 217 w 362"/>
                <a:gd name="T5" fmla="*/ 358 h 361"/>
                <a:gd name="T6" fmla="*/ 234 w 362"/>
                <a:gd name="T7" fmla="*/ 353 h 361"/>
                <a:gd name="T8" fmla="*/ 250 w 362"/>
                <a:gd name="T9" fmla="*/ 348 h 361"/>
                <a:gd name="T10" fmla="*/ 267 w 362"/>
                <a:gd name="T11" fmla="*/ 341 h 361"/>
                <a:gd name="T12" fmla="*/ 282 w 362"/>
                <a:gd name="T13" fmla="*/ 332 h 361"/>
                <a:gd name="T14" fmla="*/ 297 w 362"/>
                <a:gd name="T15" fmla="*/ 321 h 361"/>
                <a:gd name="T16" fmla="*/ 309 w 362"/>
                <a:gd name="T17" fmla="*/ 309 h 361"/>
                <a:gd name="T18" fmla="*/ 322 w 362"/>
                <a:gd name="T19" fmla="*/ 296 h 361"/>
                <a:gd name="T20" fmla="*/ 332 w 362"/>
                <a:gd name="T21" fmla="*/ 281 h 361"/>
                <a:gd name="T22" fmla="*/ 341 w 362"/>
                <a:gd name="T23" fmla="*/ 266 h 361"/>
                <a:gd name="T24" fmla="*/ 348 w 362"/>
                <a:gd name="T25" fmla="*/ 250 h 361"/>
                <a:gd name="T26" fmla="*/ 354 w 362"/>
                <a:gd name="T27" fmla="*/ 234 h 361"/>
                <a:gd name="T28" fmla="*/ 359 w 362"/>
                <a:gd name="T29" fmla="*/ 216 h 361"/>
                <a:gd name="T30" fmla="*/ 361 w 362"/>
                <a:gd name="T31" fmla="*/ 199 h 361"/>
                <a:gd name="T32" fmla="*/ 362 w 362"/>
                <a:gd name="T33" fmla="*/ 181 h 361"/>
                <a:gd name="T34" fmla="*/ 361 w 362"/>
                <a:gd name="T35" fmla="*/ 162 h 361"/>
                <a:gd name="T36" fmla="*/ 359 w 362"/>
                <a:gd name="T37" fmla="*/ 145 h 361"/>
                <a:gd name="T38" fmla="*/ 354 w 362"/>
                <a:gd name="T39" fmla="*/ 128 h 361"/>
                <a:gd name="T40" fmla="*/ 348 w 362"/>
                <a:gd name="T41" fmla="*/ 112 h 361"/>
                <a:gd name="T42" fmla="*/ 341 w 362"/>
                <a:gd name="T43" fmla="*/ 95 h 361"/>
                <a:gd name="T44" fmla="*/ 332 w 362"/>
                <a:gd name="T45" fmla="*/ 80 h 361"/>
                <a:gd name="T46" fmla="*/ 322 w 362"/>
                <a:gd name="T47" fmla="*/ 67 h 361"/>
                <a:gd name="T48" fmla="*/ 309 w 362"/>
                <a:gd name="T49" fmla="*/ 53 h 361"/>
                <a:gd name="T50" fmla="*/ 297 w 362"/>
                <a:gd name="T51" fmla="*/ 41 h 361"/>
                <a:gd name="T52" fmla="*/ 282 w 362"/>
                <a:gd name="T53" fmla="*/ 31 h 361"/>
                <a:gd name="T54" fmla="*/ 267 w 362"/>
                <a:gd name="T55" fmla="*/ 22 h 361"/>
                <a:gd name="T56" fmla="*/ 250 w 362"/>
                <a:gd name="T57" fmla="*/ 14 h 361"/>
                <a:gd name="T58" fmla="*/ 234 w 362"/>
                <a:gd name="T59" fmla="*/ 8 h 361"/>
                <a:gd name="T60" fmla="*/ 217 w 362"/>
                <a:gd name="T61" fmla="*/ 3 h 361"/>
                <a:gd name="T62" fmla="*/ 200 w 362"/>
                <a:gd name="T63" fmla="*/ 1 h 361"/>
                <a:gd name="T64" fmla="*/ 181 w 362"/>
                <a:gd name="T65" fmla="*/ 0 h 361"/>
                <a:gd name="T66" fmla="*/ 146 w 362"/>
                <a:gd name="T67" fmla="*/ 3 h 361"/>
                <a:gd name="T68" fmla="*/ 111 w 362"/>
                <a:gd name="T69" fmla="*/ 14 h 361"/>
                <a:gd name="T70" fmla="*/ 81 w 362"/>
                <a:gd name="T71" fmla="*/ 31 h 361"/>
                <a:gd name="T72" fmla="*/ 53 w 362"/>
                <a:gd name="T73" fmla="*/ 53 h 361"/>
                <a:gd name="T74" fmla="*/ 32 w 362"/>
                <a:gd name="T75" fmla="*/ 80 h 361"/>
                <a:gd name="T76" fmla="*/ 14 w 362"/>
                <a:gd name="T77" fmla="*/ 110 h 361"/>
                <a:gd name="T78" fmla="*/ 4 w 362"/>
                <a:gd name="T79" fmla="*/ 145 h 361"/>
                <a:gd name="T80" fmla="*/ 0 w 362"/>
                <a:gd name="T81" fmla="*/ 181 h 361"/>
                <a:gd name="T82" fmla="*/ 2 w 362"/>
                <a:gd name="T83" fmla="*/ 199 h 361"/>
                <a:gd name="T84" fmla="*/ 4 w 362"/>
                <a:gd name="T85" fmla="*/ 216 h 361"/>
                <a:gd name="T86" fmla="*/ 9 w 362"/>
                <a:gd name="T87" fmla="*/ 234 h 361"/>
                <a:gd name="T88" fmla="*/ 14 w 362"/>
                <a:gd name="T89" fmla="*/ 250 h 361"/>
                <a:gd name="T90" fmla="*/ 21 w 362"/>
                <a:gd name="T91" fmla="*/ 266 h 361"/>
                <a:gd name="T92" fmla="*/ 30 w 362"/>
                <a:gd name="T93" fmla="*/ 281 h 361"/>
                <a:gd name="T94" fmla="*/ 41 w 362"/>
                <a:gd name="T95" fmla="*/ 296 h 361"/>
                <a:gd name="T96" fmla="*/ 53 w 362"/>
                <a:gd name="T97" fmla="*/ 309 h 361"/>
                <a:gd name="T98" fmla="*/ 67 w 362"/>
                <a:gd name="T99" fmla="*/ 321 h 361"/>
                <a:gd name="T100" fmla="*/ 81 w 362"/>
                <a:gd name="T101" fmla="*/ 332 h 361"/>
                <a:gd name="T102" fmla="*/ 96 w 362"/>
                <a:gd name="T103" fmla="*/ 341 h 361"/>
                <a:gd name="T104" fmla="*/ 112 w 362"/>
                <a:gd name="T105" fmla="*/ 348 h 361"/>
                <a:gd name="T106" fmla="*/ 128 w 362"/>
                <a:gd name="T107" fmla="*/ 353 h 361"/>
                <a:gd name="T108" fmla="*/ 146 w 362"/>
                <a:gd name="T109" fmla="*/ 358 h 361"/>
                <a:gd name="T110" fmla="*/ 163 w 362"/>
                <a:gd name="T111" fmla="*/ 360 h 361"/>
                <a:gd name="T112" fmla="*/ 181 w 362"/>
                <a:gd name="T113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2" h="361">
                  <a:moveTo>
                    <a:pt x="181" y="361"/>
                  </a:moveTo>
                  <a:lnTo>
                    <a:pt x="200" y="360"/>
                  </a:lnTo>
                  <a:lnTo>
                    <a:pt x="217" y="358"/>
                  </a:lnTo>
                  <a:lnTo>
                    <a:pt x="234" y="353"/>
                  </a:lnTo>
                  <a:lnTo>
                    <a:pt x="250" y="348"/>
                  </a:lnTo>
                  <a:lnTo>
                    <a:pt x="267" y="341"/>
                  </a:lnTo>
                  <a:lnTo>
                    <a:pt x="282" y="332"/>
                  </a:lnTo>
                  <a:lnTo>
                    <a:pt x="297" y="321"/>
                  </a:lnTo>
                  <a:lnTo>
                    <a:pt x="309" y="309"/>
                  </a:lnTo>
                  <a:lnTo>
                    <a:pt x="322" y="296"/>
                  </a:lnTo>
                  <a:lnTo>
                    <a:pt x="332" y="281"/>
                  </a:lnTo>
                  <a:lnTo>
                    <a:pt x="341" y="266"/>
                  </a:lnTo>
                  <a:lnTo>
                    <a:pt x="348" y="250"/>
                  </a:lnTo>
                  <a:lnTo>
                    <a:pt x="354" y="234"/>
                  </a:lnTo>
                  <a:lnTo>
                    <a:pt x="359" y="216"/>
                  </a:lnTo>
                  <a:lnTo>
                    <a:pt x="361" y="199"/>
                  </a:lnTo>
                  <a:lnTo>
                    <a:pt x="362" y="181"/>
                  </a:lnTo>
                  <a:lnTo>
                    <a:pt x="361" y="162"/>
                  </a:lnTo>
                  <a:lnTo>
                    <a:pt x="359" y="145"/>
                  </a:lnTo>
                  <a:lnTo>
                    <a:pt x="354" y="128"/>
                  </a:lnTo>
                  <a:lnTo>
                    <a:pt x="348" y="112"/>
                  </a:lnTo>
                  <a:lnTo>
                    <a:pt x="341" y="95"/>
                  </a:lnTo>
                  <a:lnTo>
                    <a:pt x="332" y="80"/>
                  </a:lnTo>
                  <a:lnTo>
                    <a:pt x="322" y="67"/>
                  </a:lnTo>
                  <a:lnTo>
                    <a:pt x="309" y="53"/>
                  </a:lnTo>
                  <a:lnTo>
                    <a:pt x="297" y="41"/>
                  </a:lnTo>
                  <a:lnTo>
                    <a:pt x="282" y="31"/>
                  </a:lnTo>
                  <a:lnTo>
                    <a:pt x="267" y="22"/>
                  </a:lnTo>
                  <a:lnTo>
                    <a:pt x="250" y="14"/>
                  </a:lnTo>
                  <a:lnTo>
                    <a:pt x="234" y="8"/>
                  </a:lnTo>
                  <a:lnTo>
                    <a:pt x="217" y="3"/>
                  </a:lnTo>
                  <a:lnTo>
                    <a:pt x="200" y="1"/>
                  </a:lnTo>
                  <a:lnTo>
                    <a:pt x="181" y="0"/>
                  </a:lnTo>
                  <a:lnTo>
                    <a:pt x="146" y="3"/>
                  </a:lnTo>
                  <a:lnTo>
                    <a:pt x="111" y="14"/>
                  </a:lnTo>
                  <a:lnTo>
                    <a:pt x="81" y="31"/>
                  </a:lnTo>
                  <a:lnTo>
                    <a:pt x="53" y="53"/>
                  </a:lnTo>
                  <a:lnTo>
                    <a:pt x="32" y="80"/>
                  </a:lnTo>
                  <a:lnTo>
                    <a:pt x="14" y="110"/>
                  </a:lnTo>
                  <a:lnTo>
                    <a:pt x="4" y="145"/>
                  </a:lnTo>
                  <a:lnTo>
                    <a:pt x="0" y="181"/>
                  </a:lnTo>
                  <a:lnTo>
                    <a:pt x="2" y="199"/>
                  </a:lnTo>
                  <a:lnTo>
                    <a:pt x="4" y="216"/>
                  </a:lnTo>
                  <a:lnTo>
                    <a:pt x="9" y="234"/>
                  </a:lnTo>
                  <a:lnTo>
                    <a:pt x="14" y="250"/>
                  </a:lnTo>
                  <a:lnTo>
                    <a:pt x="21" y="266"/>
                  </a:lnTo>
                  <a:lnTo>
                    <a:pt x="30" y="281"/>
                  </a:lnTo>
                  <a:lnTo>
                    <a:pt x="41" y="296"/>
                  </a:lnTo>
                  <a:lnTo>
                    <a:pt x="53" y="309"/>
                  </a:lnTo>
                  <a:lnTo>
                    <a:pt x="67" y="321"/>
                  </a:lnTo>
                  <a:lnTo>
                    <a:pt x="81" y="332"/>
                  </a:lnTo>
                  <a:lnTo>
                    <a:pt x="96" y="341"/>
                  </a:lnTo>
                  <a:lnTo>
                    <a:pt x="112" y="348"/>
                  </a:lnTo>
                  <a:lnTo>
                    <a:pt x="128" y="353"/>
                  </a:lnTo>
                  <a:lnTo>
                    <a:pt x="146" y="358"/>
                  </a:lnTo>
                  <a:lnTo>
                    <a:pt x="163" y="360"/>
                  </a:lnTo>
                  <a:lnTo>
                    <a:pt x="181" y="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4482" y="3277"/>
              <a:ext cx="88" cy="88"/>
            </a:xfrm>
            <a:custGeom>
              <a:avLst/>
              <a:gdLst>
                <a:gd name="T0" fmla="*/ 0 w 175"/>
                <a:gd name="T1" fmla="*/ 88 h 175"/>
                <a:gd name="T2" fmla="*/ 1 w 175"/>
                <a:gd name="T3" fmla="*/ 70 h 175"/>
                <a:gd name="T4" fmla="*/ 7 w 175"/>
                <a:gd name="T5" fmla="*/ 54 h 175"/>
                <a:gd name="T6" fmla="*/ 15 w 175"/>
                <a:gd name="T7" fmla="*/ 39 h 175"/>
                <a:gd name="T8" fmla="*/ 25 w 175"/>
                <a:gd name="T9" fmla="*/ 27 h 175"/>
                <a:gd name="T10" fmla="*/ 32 w 175"/>
                <a:gd name="T11" fmla="*/ 21 h 175"/>
                <a:gd name="T12" fmla="*/ 39 w 175"/>
                <a:gd name="T13" fmla="*/ 15 h 175"/>
                <a:gd name="T14" fmla="*/ 46 w 175"/>
                <a:gd name="T15" fmla="*/ 10 h 175"/>
                <a:gd name="T16" fmla="*/ 54 w 175"/>
                <a:gd name="T17" fmla="*/ 7 h 175"/>
                <a:gd name="T18" fmla="*/ 62 w 175"/>
                <a:gd name="T19" fmla="*/ 4 h 175"/>
                <a:gd name="T20" fmla="*/ 70 w 175"/>
                <a:gd name="T21" fmla="*/ 1 h 175"/>
                <a:gd name="T22" fmla="*/ 79 w 175"/>
                <a:gd name="T23" fmla="*/ 0 h 175"/>
                <a:gd name="T24" fmla="*/ 87 w 175"/>
                <a:gd name="T25" fmla="*/ 0 h 175"/>
                <a:gd name="T26" fmla="*/ 95 w 175"/>
                <a:gd name="T27" fmla="*/ 0 h 175"/>
                <a:gd name="T28" fmla="*/ 105 w 175"/>
                <a:gd name="T29" fmla="*/ 1 h 175"/>
                <a:gd name="T30" fmla="*/ 113 w 175"/>
                <a:gd name="T31" fmla="*/ 4 h 175"/>
                <a:gd name="T32" fmla="*/ 121 w 175"/>
                <a:gd name="T33" fmla="*/ 7 h 175"/>
                <a:gd name="T34" fmla="*/ 129 w 175"/>
                <a:gd name="T35" fmla="*/ 10 h 175"/>
                <a:gd name="T36" fmla="*/ 136 w 175"/>
                <a:gd name="T37" fmla="*/ 15 h 175"/>
                <a:gd name="T38" fmla="*/ 143 w 175"/>
                <a:gd name="T39" fmla="*/ 21 h 175"/>
                <a:gd name="T40" fmla="*/ 150 w 175"/>
                <a:gd name="T41" fmla="*/ 27 h 175"/>
                <a:gd name="T42" fmla="*/ 160 w 175"/>
                <a:gd name="T43" fmla="*/ 39 h 175"/>
                <a:gd name="T44" fmla="*/ 168 w 175"/>
                <a:gd name="T45" fmla="*/ 54 h 175"/>
                <a:gd name="T46" fmla="*/ 174 w 175"/>
                <a:gd name="T47" fmla="*/ 70 h 175"/>
                <a:gd name="T48" fmla="*/ 175 w 175"/>
                <a:gd name="T49" fmla="*/ 88 h 175"/>
                <a:gd name="T50" fmla="*/ 173 w 175"/>
                <a:gd name="T51" fmla="*/ 105 h 175"/>
                <a:gd name="T52" fmla="*/ 168 w 175"/>
                <a:gd name="T53" fmla="*/ 122 h 175"/>
                <a:gd name="T54" fmla="*/ 160 w 175"/>
                <a:gd name="T55" fmla="*/ 137 h 175"/>
                <a:gd name="T56" fmla="*/ 150 w 175"/>
                <a:gd name="T57" fmla="*/ 150 h 175"/>
                <a:gd name="T58" fmla="*/ 137 w 175"/>
                <a:gd name="T59" fmla="*/ 160 h 175"/>
                <a:gd name="T60" fmla="*/ 122 w 175"/>
                <a:gd name="T61" fmla="*/ 168 h 175"/>
                <a:gd name="T62" fmla="*/ 105 w 175"/>
                <a:gd name="T63" fmla="*/ 173 h 175"/>
                <a:gd name="T64" fmla="*/ 87 w 175"/>
                <a:gd name="T65" fmla="*/ 175 h 175"/>
                <a:gd name="T66" fmla="*/ 79 w 175"/>
                <a:gd name="T67" fmla="*/ 175 h 175"/>
                <a:gd name="T68" fmla="*/ 70 w 175"/>
                <a:gd name="T69" fmla="*/ 174 h 175"/>
                <a:gd name="T70" fmla="*/ 62 w 175"/>
                <a:gd name="T71" fmla="*/ 172 h 175"/>
                <a:gd name="T72" fmla="*/ 54 w 175"/>
                <a:gd name="T73" fmla="*/ 169 h 175"/>
                <a:gd name="T74" fmla="*/ 46 w 175"/>
                <a:gd name="T75" fmla="*/ 166 h 175"/>
                <a:gd name="T76" fmla="*/ 39 w 175"/>
                <a:gd name="T77" fmla="*/ 161 h 175"/>
                <a:gd name="T78" fmla="*/ 32 w 175"/>
                <a:gd name="T79" fmla="*/ 156 h 175"/>
                <a:gd name="T80" fmla="*/ 25 w 175"/>
                <a:gd name="T81" fmla="*/ 150 h 175"/>
                <a:gd name="T82" fmla="*/ 15 w 175"/>
                <a:gd name="T83" fmla="*/ 137 h 175"/>
                <a:gd name="T84" fmla="*/ 7 w 175"/>
                <a:gd name="T85" fmla="*/ 122 h 175"/>
                <a:gd name="T86" fmla="*/ 1 w 175"/>
                <a:gd name="T87" fmla="*/ 105 h 175"/>
                <a:gd name="T88" fmla="*/ 0 w 175"/>
                <a:gd name="T89" fmla="*/ 8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5" h="175">
                  <a:moveTo>
                    <a:pt x="0" y="88"/>
                  </a:moveTo>
                  <a:lnTo>
                    <a:pt x="1" y="70"/>
                  </a:lnTo>
                  <a:lnTo>
                    <a:pt x="7" y="54"/>
                  </a:lnTo>
                  <a:lnTo>
                    <a:pt x="15" y="39"/>
                  </a:lnTo>
                  <a:lnTo>
                    <a:pt x="25" y="27"/>
                  </a:lnTo>
                  <a:lnTo>
                    <a:pt x="32" y="21"/>
                  </a:lnTo>
                  <a:lnTo>
                    <a:pt x="39" y="15"/>
                  </a:lnTo>
                  <a:lnTo>
                    <a:pt x="46" y="10"/>
                  </a:lnTo>
                  <a:lnTo>
                    <a:pt x="54" y="7"/>
                  </a:lnTo>
                  <a:lnTo>
                    <a:pt x="62" y="4"/>
                  </a:lnTo>
                  <a:lnTo>
                    <a:pt x="70" y="1"/>
                  </a:lnTo>
                  <a:lnTo>
                    <a:pt x="79" y="0"/>
                  </a:lnTo>
                  <a:lnTo>
                    <a:pt x="87" y="0"/>
                  </a:lnTo>
                  <a:lnTo>
                    <a:pt x="95" y="0"/>
                  </a:lnTo>
                  <a:lnTo>
                    <a:pt x="105" y="1"/>
                  </a:lnTo>
                  <a:lnTo>
                    <a:pt x="113" y="4"/>
                  </a:lnTo>
                  <a:lnTo>
                    <a:pt x="121" y="7"/>
                  </a:lnTo>
                  <a:lnTo>
                    <a:pt x="129" y="10"/>
                  </a:lnTo>
                  <a:lnTo>
                    <a:pt x="136" y="15"/>
                  </a:lnTo>
                  <a:lnTo>
                    <a:pt x="143" y="21"/>
                  </a:lnTo>
                  <a:lnTo>
                    <a:pt x="150" y="27"/>
                  </a:lnTo>
                  <a:lnTo>
                    <a:pt x="160" y="39"/>
                  </a:lnTo>
                  <a:lnTo>
                    <a:pt x="168" y="54"/>
                  </a:lnTo>
                  <a:lnTo>
                    <a:pt x="174" y="70"/>
                  </a:lnTo>
                  <a:lnTo>
                    <a:pt x="175" y="88"/>
                  </a:lnTo>
                  <a:lnTo>
                    <a:pt x="173" y="105"/>
                  </a:lnTo>
                  <a:lnTo>
                    <a:pt x="168" y="122"/>
                  </a:lnTo>
                  <a:lnTo>
                    <a:pt x="160" y="137"/>
                  </a:lnTo>
                  <a:lnTo>
                    <a:pt x="150" y="150"/>
                  </a:lnTo>
                  <a:lnTo>
                    <a:pt x="137" y="160"/>
                  </a:lnTo>
                  <a:lnTo>
                    <a:pt x="122" y="168"/>
                  </a:lnTo>
                  <a:lnTo>
                    <a:pt x="105" y="173"/>
                  </a:lnTo>
                  <a:lnTo>
                    <a:pt x="87" y="175"/>
                  </a:lnTo>
                  <a:lnTo>
                    <a:pt x="79" y="175"/>
                  </a:lnTo>
                  <a:lnTo>
                    <a:pt x="70" y="174"/>
                  </a:lnTo>
                  <a:lnTo>
                    <a:pt x="62" y="172"/>
                  </a:lnTo>
                  <a:lnTo>
                    <a:pt x="54" y="169"/>
                  </a:lnTo>
                  <a:lnTo>
                    <a:pt x="46" y="166"/>
                  </a:lnTo>
                  <a:lnTo>
                    <a:pt x="39" y="161"/>
                  </a:lnTo>
                  <a:lnTo>
                    <a:pt x="32" y="156"/>
                  </a:lnTo>
                  <a:lnTo>
                    <a:pt x="25" y="150"/>
                  </a:lnTo>
                  <a:lnTo>
                    <a:pt x="15" y="137"/>
                  </a:lnTo>
                  <a:lnTo>
                    <a:pt x="7" y="122"/>
                  </a:lnTo>
                  <a:lnTo>
                    <a:pt x="1" y="105"/>
                  </a:lnTo>
                  <a:lnTo>
                    <a:pt x="0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7" name="Freeform 26"/>
            <p:cNvSpPr>
              <a:spLocks/>
            </p:cNvSpPr>
            <p:nvPr/>
          </p:nvSpPr>
          <p:spPr bwMode="auto">
            <a:xfrm>
              <a:off x="4658" y="3309"/>
              <a:ext cx="24" cy="24"/>
            </a:xfrm>
            <a:custGeom>
              <a:avLst/>
              <a:gdLst>
                <a:gd name="T0" fmla="*/ 24 w 48"/>
                <a:gd name="T1" fmla="*/ 47 h 47"/>
                <a:gd name="T2" fmla="*/ 33 w 48"/>
                <a:gd name="T3" fmla="*/ 45 h 47"/>
                <a:gd name="T4" fmla="*/ 41 w 48"/>
                <a:gd name="T5" fmla="*/ 40 h 47"/>
                <a:gd name="T6" fmla="*/ 46 w 48"/>
                <a:gd name="T7" fmla="*/ 32 h 47"/>
                <a:gd name="T8" fmla="*/ 48 w 48"/>
                <a:gd name="T9" fmla="*/ 23 h 47"/>
                <a:gd name="T10" fmla="*/ 46 w 48"/>
                <a:gd name="T11" fmla="*/ 13 h 47"/>
                <a:gd name="T12" fmla="*/ 41 w 48"/>
                <a:gd name="T13" fmla="*/ 7 h 47"/>
                <a:gd name="T14" fmla="*/ 33 w 48"/>
                <a:gd name="T15" fmla="*/ 2 h 47"/>
                <a:gd name="T16" fmla="*/ 24 w 48"/>
                <a:gd name="T17" fmla="*/ 0 h 47"/>
                <a:gd name="T18" fmla="*/ 15 w 48"/>
                <a:gd name="T19" fmla="*/ 2 h 47"/>
                <a:gd name="T20" fmla="*/ 7 w 48"/>
                <a:gd name="T21" fmla="*/ 7 h 47"/>
                <a:gd name="T22" fmla="*/ 2 w 48"/>
                <a:gd name="T23" fmla="*/ 13 h 47"/>
                <a:gd name="T24" fmla="*/ 0 w 48"/>
                <a:gd name="T25" fmla="*/ 23 h 47"/>
                <a:gd name="T26" fmla="*/ 2 w 48"/>
                <a:gd name="T27" fmla="*/ 32 h 47"/>
                <a:gd name="T28" fmla="*/ 7 w 48"/>
                <a:gd name="T29" fmla="*/ 40 h 47"/>
                <a:gd name="T30" fmla="*/ 15 w 48"/>
                <a:gd name="T31" fmla="*/ 45 h 47"/>
                <a:gd name="T32" fmla="*/ 24 w 48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lnTo>
                    <a:pt x="33" y="45"/>
                  </a:lnTo>
                  <a:lnTo>
                    <a:pt x="41" y="40"/>
                  </a:lnTo>
                  <a:lnTo>
                    <a:pt x="46" y="32"/>
                  </a:lnTo>
                  <a:lnTo>
                    <a:pt x="48" y="23"/>
                  </a:lnTo>
                  <a:lnTo>
                    <a:pt x="46" y="13"/>
                  </a:lnTo>
                  <a:lnTo>
                    <a:pt x="41" y="7"/>
                  </a:lnTo>
                  <a:lnTo>
                    <a:pt x="33" y="2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32"/>
                  </a:lnTo>
                  <a:lnTo>
                    <a:pt x="7" y="40"/>
                  </a:lnTo>
                  <a:lnTo>
                    <a:pt x="15" y="45"/>
                  </a:lnTo>
                  <a:lnTo>
                    <a:pt x="24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4514" y="3309"/>
              <a:ext cx="24" cy="24"/>
            </a:xfrm>
            <a:custGeom>
              <a:avLst/>
              <a:gdLst>
                <a:gd name="T0" fmla="*/ 24 w 49"/>
                <a:gd name="T1" fmla="*/ 47 h 47"/>
                <a:gd name="T2" fmla="*/ 34 w 49"/>
                <a:gd name="T3" fmla="*/ 45 h 47"/>
                <a:gd name="T4" fmla="*/ 42 w 49"/>
                <a:gd name="T5" fmla="*/ 40 h 47"/>
                <a:gd name="T6" fmla="*/ 46 w 49"/>
                <a:gd name="T7" fmla="*/ 32 h 47"/>
                <a:gd name="T8" fmla="*/ 49 w 49"/>
                <a:gd name="T9" fmla="*/ 23 h 47"/>
                <a:gd name="T10" fmla="*/ 46 w 49"/>
                <a:gd name="T11" fmla="*/ 13 h 47"/>
                <a:gd name="T12" fmla="*/ 42 w 49"/>
                <a:gd name="T13" fmla="*/ 7 h 47"/>
                <a:gd name="T14" fmla="*/ 34 w 49"/>
                <a:gd name="T15" fmla="*/ 2 h 47"/>
                <a:gd name="T16" fmla="*/ 24 w 49"/>
                <a:gd name="T17" fmla="*/ 0 h 47"/>
                <a:gd name="T18" fmla="*/ 15 w 49"/>
                <a:gd name="T19" fmla="*/ 2 h 47"/>
                <a:gd name="T20" fmla="*/ 7 w 49"/>
                <a:gd name="T21" fmla="*/ 7 h 47"/>
                <a:gd name="T22" fmla="*/ 2 w 49"/>
                <a:gd name="T23" fmla="*/ 13 h 47"/>
                <a:gd name="T24" fmla="*/ 0 w 49"/>
                <a:gd name="T25" fmla="*/ 23 h 47"/>
                <a:gd name="T26" fmla="*/ 2 w 49"/>
                <a:gd name="T27" fmla="*/ 32 h 47"/>
                <a:gd name="T28" fmla="*/ 7 w 49"/>
                <a:gd name="T29" fmla="*/ 40 h 47"/>
                <a:gd name="T30" fmla="*/ 15 w 49"/>
                <a:gd name="T31" fmla="*/ 45 h 47"/>
                <a:gd name="T32" fmla="*/ 24 w 49"/>
                <a:gd name="T3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" h="47">
                  <a:moveTo>
                    <a:pt x="24" y="47"/>
                  </a:moveTo>
                  <a:lnTo>
                    <a:pt x="34" y="45"/>
                  </a:lnTo>
                  <a:lnTo>
                    <a:pt x="42" y="40"/>
                  </a:lnTo>
                  <a:lnTo>
                    <a:pt x="46" y="32"/>
                  </a:lnTo>
                  <a:lnTo>
                    <a:pt x="49" y="23"/>
                  </a:lnTo>
                  <a:lnTo>
                    <a:pt x="46" y="13"/>
                  </a:lnTo>
                  <a:lnTo>
                    <a:pt x="42" y="7"/>
                  </a:lnTo>
                  <a:lnTo>
                    <a:pt x="34" y="2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3"/>
                  </a:lnTo>
                  <a:lnTo>
                    <a:pt x="0" y="23"/>
                  </a:lnTo>
                  <a:lnTo>
                    <a:pt x="2" y="32"/>
                  </a:lnTo>
                  <a:lnTo>
                    <a:pt x="7" y="40"/>
                  </a:lnTo>
                  <a:lnTo>
                    <a:pt x="15" y="45"/>
                  </a:lnTo>
                  <a:lnTo>
                    <a:pt x="24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endParaRPr>
            </a:p>
          </p:txBody>
        </p:sp>
      </p:grpSp>
      <p:sp>
        <p:nvSpPr>
          <p:cNvPr id="49" name="Прямоугольник 48"/>
          <p:cNvSpPr/>
          <p:nvPr/>
        </p:nvSpPr>
        <p:spPr>
          <a:xfrm>
            <a:off x="2339684" y="4015969"/>
            <a:ext cx="708067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lang="ru-RU" altLang="ru-RU" sz="4000" b="1" i="1" dirty="0">
                <a:solidFill>
                  <a:srgbClr val="00007D"/>
                </a:solidFill>
                <a:latin typeface="Arial"/>
              </a:rPr>
              <a:t>Первое направление – </a:t>
            </a:r>
          </a:p>
          <a:p>
            <a:pPr marL="342900" lvl="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lang="ru-RU" altLang="ru-RU" sz="4000" b="1" i="1" dirty="0">
                <a:solidFill>
                  <a:srgbClr val="00007D"/>
                </a:solidFill>
                <a:latin typeface="Arial"/>
              </a:rPr>
              <a:t>школа молодого учителя</a:t>
            </a:r>
          </a:p>
        </p:txBody>
      </p:sp>
      <p:pic>
        <p:nvPicPr>
          <p:cNvPr id="50" name="Picture 5" descr="j009033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675" y="4834666"/>
            <a:ext cx="2705224" cy="196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768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93"/>
            <a:ext cx="12192000" cy="6766621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45" y="1552704"/>
            <a:ext cx="11296651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Прямоугольник 50"/>
          <p:cNvSpPr/>
          <p:nvPr/>
        </p:nvSpPr>
        <p:spPr>
          <a:xfrm>
            <a:off x="1001496" y="310484"/>
            <a:ext cx="9818913" cy="117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ru-RU" sz="3200" b="1" dirty="0">
                <a:solidFill>
                  <a:prstClr val="black"/>
                </a:solidFill>
              </a:rPr>
              <a:t>Участие в конференции </a:t>
            </a:r>
            <a:endParaRPr lang="ru-RU" sz="3200" b="1" dirty="0" smtClean="0">
              <a:solidFill>
                <a:prstClr val="black"/>
              </a:solidFill>
            </a:endParaRPr>
          </a:p>
          <a:p>
            <a:pPr lvl="0" algn="ctr" fontAlgn="base">
              <a:spcBef>
                <a:spcPct val="20000"/>
              </a:spcBef>
              <a:spcAft>
                <a:spcPct val="0"/>
              </a:spcAft>
            </a:pPr>
            <a:r>
              <a:rPr lang="ru-RU" sz="3200" b="1" dirty="0" smtClean="0">
                <a:solidFill>
                  <a:prstClr val="black"/>
                </a:solidFill>
              </a:rPr>
              <a:t>«Тайм </a:t>
            </a:r>
            <a:r>
              <a:rPr lang="ru-RU" sz="3200" b="1" dirty="0">
                <a:solidFill>
                  <a:prstClr val="black"/>
                </a:solidFill>
              </a:rPr>
              <a:t>- менеджмент учителя»</a:t>
            </a:r>
          </a:p>
        </p:txBody>
      </p:sp>
    </p:spTree>
    <p:extLst>
      <p:ext uri="{BB962C8B-B14F-4D97-AF65-F5344CB8AC3E}">
        <p14:creationId xmlns:p14="http://schemas.microsoft.com/office/powerpoint/2010/main" val="1757127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1809751" y="1380507"/>
            <a:ext cx="9994324" cy="5067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114300" dir="1980000" sx="102000" sy="102000" algn="tl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prstClr val="white"/>
              </a:solidFill>
            </a:endParaRPr>
          </a:p>
        </p:txBody>
      </p: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1588295" y="-215934"/>
            <a:ext cx="8229600" cy="11430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3200" b="1" dirty="0">
                <a:solidFill>
                  <a:srgbClr val="000066"/>
                </a:solidFill>
                <a:latin typeface="Times New Roman" pitchFamily="18" charset="0"/>
                <a:cs typeface="Times New Roman" pitchFamily="18" charset="0"/>
              </a:rPr>
              <a:t>Деятельность с молодыми специалистами</a:t>
            </a:r>
            <a:endParaRPr lang="ru-RU" sz="3200" b="1" dirty="0">
              <a:solidFill>
                <a:srgbClr val="0000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1" name="Содержимое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141754"/>
              </p:ext>
            </p:extLst>
          </p:nvPr>
        </p:nvGraphicFramePr>
        <p:xfrm>
          <a:off x="118762" y="83127"/>
          <a:ext cx="12073247" cy="622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376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4000" b="1" dirty="0">
                <a:solidFill>
                  <a:srgbClr val="00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Первый шаг в адаптации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5309" y="1137063"/>
            <a:ext cx="4186239" cy="5043488"/>
          </a:xfrm>
        </p:spPr>
        <p:txBody>
          <a:bodyPr rtlCol="0">
            <a:normAutofit fontScale="85000" lnSpcReduction="10000"/>
          </a:bodyPr>
          <a:lstStyle/>
          <a:p>
            <a:pPr fontAlgn="auto">
              <a:spcAft>
                <a:spcPts val="0"/>
              </a:spcAft>
              <a:buBlip>
                <a:blip r:embed="rId2"/>
              </a:buBlip>
              <a:defRPr/>
            </a:pPr>
            <a:r>
              <a:rPr lang="ru-RU" b="1" dirty="0" smtClean="0"/>
              <a:t>Организация наставничества. </a:t>
            </a:r>
            <a:r>
              <a:rPr lang="ru-RU" dirty="0" smtClean="0"/>
              <a:t>Работу учителей-наставников рассматриваем как одно из ответственейших общественных поручений. Это опытные, творчески работающие учителя. Они составляют индивидуальный план работы с молодым специалистом</a:t>
            </a:r>
            <a:endParaRPr lang="ru-RU" dirty="0"/>
          </a:p>
        </p:txBody>
      </p:sp>
      <p:pic>
        <p:nvPicPr>
          <p:cNvPr id="6148" name="Рисунок 4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853" y="1252744"/>
            <a:ext cx="3357563" cy="254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Объект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566" y="3586362"/>
            <a:ext cx="4056425" cy="3046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166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147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809751" y="1285875"/>
            <a:ext cx="85725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04800" dist="114300" dir="1980000" sx="102000" sy="102000" algn="tl" rotWithShape="0">
              <a:schemeClr val="tx1">
                <a:lumMod val="85000"/>
                <a:lumOff val="15000"/>
                <a:alpha val="3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>
              <a:solidFill>
                <a:prstClr val="white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1188" y="642938"/>
            <a:ext cx="8229600" cy="5715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«Школа молодого учителя» </a:t>
            </a:r>
            <a:endParaRPr lang="ru-RU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38323" y="1357313"/>
            <a:ext cx="8929687" cy="500062"/>
          </a:xfrm>
        </p:spPr>
        <p:txBody>
          <a:bodyPr rtlCol="0">
            <a:normAutofit fontScale="25000" lnSpcReduction="20000"/>
          </a:bodyPr>
          <a:lstStyle/>
          <a:p>
            <a:pPr fontAlgn="auto">
              <a:spcAft>
                <a:spcPts val="0"/>
              </a:spcAft>
              <a:buNone/>
              <a:defRPr/>
            </a:pPr>
            <a:r>
              <a:rPr lang="ru-RU" sz="7400" b="1" dirty="0"/>
              <a:t>Реализация программы «Школы молодого специалиста» помогает:</a:t>
            </a:r>
          </a:p>
          <a:p>
            <a:pPr fontAlgn="auto">
              <a:spcAft>
                <a:spcPts val="0"/>
              </a:spcAft>
              <a:buNone/>
              <a:defRPr/>
            </a:pP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aphicFrame>
        <p:nvGraphicFramePr>
          <p:cNvPr id="5" name="Схема 4"/>
          <p:cNvGraphicFramePr/>
          <p:nvPr/>
        </p:nvGraphicFramePr>
        <p:xfrm>
          <a:off x="1809723" y="1857364"/>
          <a:ext cx="8429684" cy="457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6" name="Прямоугольник 6"/>
          <p:cNvSpPr>
            <a:spLocks noChangeArrowheads="1"/>
          </p:cNvSpPr>
          <p:nvPr/>
        </p:nvSpPr>
        <p:spPr bwMode="auto">
          <a:xfrm>
            <a:off x="2095508" y="142875"/>
            <a:ext cx="8072439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3200" b="1">
                <a:solidFill>
                  <a:srgbClr val="000066"/>
                </a:solidFill>
              </a:rPr>
              <a:t>Второй шаг  в адаптации</a:t>
            </a:r>
            <a:r>
              <a:rPr lang="ru-RU" altLang="ru-RU" sz="3200">
                <a:solidFill>
                  <a:srgbClr val="00006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8111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1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3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4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5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6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0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_Лучи">
  <a:themeElements>
    <a:clrScheme name="Лучи 2">
      <a:dk1>
        <a:srgbClr val="000080"/>
      </a:dk1>
      <a:lt1>
        <a:srgbClr val="FFFFFF"/>
      </a:lt1>
      <a:dk2>
        <a:srgbClr val="000099"/>
      </a:dk2>
      <a:lt2>
        <a:srgbClr val="FFFFFF"/>
      </a:lt2>
      <a:accent1>
        <a:srgbClr val="3366FF"/>
      </a:accent1>
      <a:accent2>
        <a:srgbClr val="7B46D0"/>
      </a:accent2>
      <a:accent3>
        <a:srgbClr val="AAAACA"/>
      </a:accent3>
      <a:accent4>
        <a:srgbClr val="DADADA"/>
      </a:accent4>
      <a:accent5>
        <a:srgbClr val="ADB8FF"/>
      </a:accent5>
      <a:accent6>
        <a:srgbClr val="6F3FBC"/>
      </a:accent6>
      <a:hlink>
        <a:srgbClr val="86D1EC"/>
      </a:hlink>
      <a:folHlink>
        <a:srgbClr val="45C984"/>
      </a:folHlink>
    </a:clrScheme>
    <a:fontScheme name="Лучи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Лучи 1">
        <a:dk1>
          <a:srgbClr val="1A006C"/>
        </a:dk1>
        <a:lt1>
          <a:srgbClr val="FFFFFF"/>
        </a:lt1>
        <a:dk2>
          <a:srgbClr val="000066"/>
        </a:dk2>
        <a:lt2>
          <a:srgbClr val="CCCCFF"/>
        </a:lt2>
        <a:accent1>
          <a:srgbClr val="0099CC"/>
        </a:accent1>
        <a:accent2>
          <a:srgbClr val="6600CC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5C00B9"/>
        </a:accent6>
        <a:hlink>
          <a:srgbClr val="9999FF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2">
        <a:dk1>
          <a:srgbClr val="000080"/>
        </a:dk1>
        <a:lt1>
          <a:srgbClr val="FFFFFF"/>
        </a:lt1>
        <a:dk2>
          <a:srgbClr val="000099"/>
        </a:dk2>
        <a:lt2>
          <a:srgbClr val="FFFFFF"/>
        </a:lt2>
        <a:accent1>
          <a:srgbClr val="3366FF"/>
        </a:accent1>
        <a:accent2>
          <a:srgbClr val="7B46D0"/>
        </a:accent2>
        <a:accent3>
          <a:srgbClr val="AAAACA"/>
        </a:accent3>
        <a:accent4>
          <a:srgbClr val="DADADA"/>
        </a:accent4>
        <a:accent5>
          <a:srgbClr val="ADB8FF"/>
        </a:accent5>
        <a:accent6>
          <a:srgbClr val="6F3FBC"/>
        </a:accent6>
        <a:hlink>
          <a:srgbClr val="86D1EC"/>
        </a:hlink>
        <a:folHlink>
          <a:srgbClr val="45C98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3">
        <a:dk1>
          <a:srgbClr val="3F4873"/>
        </a:dk1>
        <a:lt1>
          <a:srgbClr val="FFFFFF"/>
        </a:lt1>
        <a:dk2>
          <a:srgbClr val="4F598D"/>
        </a:dk2>
        <a:lt2>
          <a:srgbClr val="CCECFF"/>
        </a:lt2>
        <a:accent1>
          <a:srgbClr val="0099CC"/>
        </a:accent1>
        <a:accent2>
          <a:srgbClr val="4C8470"/>
        </a:accent2>
        <a:accent3>
          <a:srgbClr val="B2B5C5"/>
        </a:accent3>
        <a:accent4>
          <a:srgbClr val="DADADA"/>
        </a:accent4>
        <a:accent5>
          <a:srgbClr val="AACAE2"/>
        </a:accent5>
        <a:accent6>
          <a:srgbClr val="447765"/>
        </a:accent6>
        <a:hlink>
          <a:srgbClr val="99CC00"/>
        </a:hlink>
        <a:folHlink>
          <a:srgbClr val="96A4C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4">
        <a:dk1>
          <a:srgbClr val="006E6B"/>
        </a:dk1>
        <a:lt1>
          <a:srgbClr val="FFFFFF"/>
        </a:lt1>
        <a:dk2>
          <a:srgbClr val="008080"/>
        </a:dk2>
        <a:lt2>
          <a:srgbClr val="E2EFCD"/>
        </a:lt2>
        <a:accent1>
          <a:srgbClr val="33CCCC"/>
        </a:accent1>
        <a:accent2>
          <a:srgbClr val="6352B8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5949A6"/>
        </a:accent6>
        <a:hlink>
          <a:srgbClr val="CCFFFF"/>
        </a:hlink>
        <a:folHlink>
          <a:srgbClr val="99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5">
        <a:dk1>
          <a:srgbClr val="48562C"/>
        </a:dk1>
        <a:lt1>
          <a:srgbClr val="FFFFFF"/>
        </a:lt1>
        <a:dk2>
          <a:srgbClr val="546434"/>
        </a:dk2>
        <a:lt2>
          <a:srgbClr val="FFFFCC"/>
        </a:lt2>
        <a:accent1>
          <a:srgbClr val="7B8A6E"/>
        </a:accent1>
        <a:accent2>
          <a:srgbClr val="527C3A"/>
        </a:accent2>
        <a:accent3>
          <a:srgbClr val="B3B8AE"/>
        </a:accent3>
        <a:accent4>
          <a:srgbClr val="DADADA"/>
        </a:accent4>
        <a:accent5>
          <a:srgbClr val="BFC4BA"/>
        </a:accent5>
        <a:accent6>
          <a:srgbClr val="497034"/>
        </a:accent6>
        <a:hlink>
          <a:srgbClr val="55B55E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6">
        <a:dk1>
          <a:srgbClr val="96B29E"/>
        </a:dk1>
        <a:lt1>
          <a:srgbClr val="FFFFFF"/>
        </a:lt1>
        <a:dk2>
          <a:srgbClr val="A5BDAC"/>
        </a:dk2>
        <a:lt2>
          <a:srgbClr val="FFFFCC"/>
        </a:lt2>
        <a:accent1>
          <a:srgbClr val="4E8880"/>
        </a:accent1>
        <a:accent2>
          <a:srgbClr val="2F71B9"/>
        </a:accent2>
        <a:accent3>
          <a:srgbClr val="CFDBD2"/>
        </a:accent3>
        <a:accent4>
          <a:srgbClr val="DADADA"/>
        </a:accent4>
        <a:accent5>
          <a:srgbClr val="B2C3C0"/>
        </a:accent5>
        <a:accent6>
          <a:srgbClr val="2A66A7"/>
        </a:accent6>
        <a:hlink>
          <a:srgbClr val="9DC0E7"/>
        </a:hlink>
        <a:folHlink>
          <a:srgbClr val="54CA8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7">
        <a:dk1>
          <a:srgbClr val="D49C00"/>
        </a:dk1>
        <a:lt1>
          <a:srgbClr val="FFFFFF"/>
        </a:lt1>
        <a:dk2>
          <a:srgbClr val="CC9900"/>
        </a:dk2>
        <a:lt2>
          <a:srgbClr val="CEBD40"/>
        </a:lt2>
        <a:accent1>
          <a:srgbClr val="CC6600"/>
        </a:accent1>
        <a:accent2>
          <a:srgbClr val="808000"/>
        </a:accent2>
        <a:accent3>
          <a:srgbClr val="E2CAAA"/>
        </a:accent3>
        <a:accent4>
          <a:srgbClr val="DADADA"/>
        </a:accent4>
        <a:accent5>
          <a:srgbClr val="E2B8AA"/>
        </a:accent5>
        <a:accent6>
          <a:srgbClr val="737300"/>
        </a:accent6>
        <a:hlink>
          <a:srgbClr val="FF99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8">
        <a:dk1>
          <a:srgbClr val="881700"/>
        </a:dk1>
        <a:lt1>
          <a:srgbClr val="FAF9E6"/>
        </a:lt1>
        <a:dk2>
          <a:srgbClr val="990000"/>
        </a:dk2>
        <a:lt2>
          <a:srgbClr val="EADC78"/>
        </a:lt2>
        <a:accent1>
          <a:srgbClr val="FF6600"/>
        </a:accent1>
        <a:accent2>
          <a:srgbClr val="B86D52"/>
        </a:accent2>
        <a:accent3>
          <a:srgbClr val="CAAAAA"/>
        </a:accent3>
        <a:accent4>
          <a:srgbClr val="D6D5C4"/>
        </a:accent4>
        <a:accent5>
          <a:srgbClr val="FFB8AA"/>
        </a:accent5>
        <a:accent6>
          <a:srgbClr val="A66249"/>
        </a:accent6>
        <a:hlink>
          <a:srgbClr val="D78D15"/>
        </a:hlink>
        <a:folHlink>
          <a:srgbClr val="C6B37E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Лучи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E6F5F6"/>
        </a:accent1>
        <a:accent2>
          <a:srgbClr val="A5E1A8"/>
        </a:accent2>
        <a:accent3>
          <a:srgbClr val="FFFFFF"/>
        </a:accent3>
        <a:accent4>
          <a:srgbClr val="000000"/>
        </a:accent4>
        <a:accent5>
          <a:srgbClr val="F0F9FA"/>
        </a:accent5>
        <a:accent6>
          <a:srgbClr val="95CC98"/>
        </a:accent6>
        <a:hlink>
          <a:srgbClr val="5B00B6"/>
        </a:hlink>
        <a:folHlink>
          <a:srgbClr val="34988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2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Твердый переплет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Твердый переплет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6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Пиксел">
  <a:themeElements>
    <a:clrScheme name="Пиксел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Пиксел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1203</Words>
  <Application>Microsoft Office PowerPoint</Application>
  <PresentationFormat>Произвольный</PresentationFormat>
  <Paragraphs>229</Paragraphs>
  <Slides>30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19</vt:i4>
      </vt:variant>
      <vt:variant>
        <vt:lpstr>Заголовки слайдов</vt:lpstr>
      </vt:variant>
      <vt:variant>
        <vt:i4>30</vt:i4>
      </vt:variant>
    </vt:vector>
  </HeadingPairs>
  <TitlesOfParts>
    <vt:vector size="49" baseType="lpstr">
      <vt:lpstr>1_Тема Office</vt:lpstr>
      <vt:lpstr>3_Тема Office</vt:lpstr>
      <vt:lpstr>4_Тема Office</vt:lpstr>
      <vt:lpstr>8_Тема Office</vt:lpstr>
      <vt:lpstr>6_Пиксел</vt:lpstr>
      <vt:lpstr>7_Пиксел</vt:lpstr>
      <vt:lpstr>8_Пиксел</vt:lpstr>
      <vt:lpstr>9_Пиксел</vt:lpstr>
      <vt:lpstr>10_Пиксел</vt:lpstr>
      <vt:lpstr>11_Пиксел</vt:lpstr>
      <vt:lpstr>12_Пиксел</vt:lpstr>
      <vt:lpstr>13_Пиксел</vt:lpstr>
      <vt:lpstr>14_Пиксел</vt:lpstr>
      <vt:lpstr>15_Пиксел</vt:lpstr>
      <vt:lpstr>16_Пиксел</vt:lpstr>
      <vt:lpstr>10_Тема Office</vt:lpstr>
      <vt:lpstr>1_Лучи</vt:lpstr>
      <vt:lpstr>2_Тема Office</vt:lpstr>
      <vt:lpstr>Твердый переплет</vt:lpstr>
      <vt:lpstr>Презентация PowerPoint</vt:lpstr>
      <vt:lpstr>Презентация PowerPoint</vt:lpstr>
      <vt:lpstr>В   гимназии сложилась система работы с молодыми педагогическими кадрами</vt:lpstr>
      <vt:lpstr>Презентация PowerPoint</vt:lpstr>
      <vt:lpstr>Презентация PowerPoint</vt:lpstr>
      <vt:lpstr>Деятельность с молодыми специалистами</vt:lpstr>
      <vt:lpstr>Первый шаг в адаптации </vt:lpstr>
      <vt:lpstr>Презентация PowerPoint</vt:lpstr>
      <vt:lpstr>«Школа молодого учителя» </vt:lpstr>
      <vt:lpstr>Наиболее эффективные формы работы с молодыми учителями</vt:lpstr>
      <vt:lpstr>На каждую третью среду месяца запланирован определенный вид деятельности </vt:lpstr>
      <vt:lpstr>Презентация PowerPoint</vt:lpstr>
      <vt:lpstr>Презентация PowerPoint</vt:lpstr>
      <vt:lpstr>Презентация PowerPoint</vt:lpstr>
      <vt:lpstr>Сентябрь </vt:lpstr>
      <vt:lpstr>КТО Я, ЗЕРКАЛЬЦЕ, СКАЖИ? (Диагностика профессиональной компетенции учителя)</vt:lpstr>
      <vt:lpstr>Октябрь  </vt:lpstr>
      <vt:lpstr>Ноябрь   </vt:lpstr>
      <vt:lpstr>Выявление затруднений  в педагогический практике и их предупреждение в дальнейшей работе </vt:lpstr>
      <vt:lpstr>Декабрь </vt:lpstr>
      <vt:lpstr>Январь </vt:lpstr>
      <vt:lpstr>Февраль</vt:lpstr>
      <vt:lpstr>Март </vt:lpstr>
      <vt:lpstr>Апрель </vt:lpstr>
      <vt:lpstr>Тема второго года обучения  </vt:lpstr>
      <vt:lpstr>Презентация PowerPoint</vt:lpstr>
      <vt:lpstr>На каждую третью среду месяца запланирован определенный вид деятельности </vt:lpstr>
      <vt:lpstr>Презентация PowerPoint</vt:lpstr>
      <vt:lpstr>Подведение итогов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   гимназии сложилась система работы с молодыми педагогическими кадрами</dc:title>
  <dc:creator>User</dc:creator>
  <cp:lastModifiedBy>Nataliya</cp:lastModifiedBy>
  <cp:revision>22</cp:revision>
  <dcterms:created xsi:type="dcterms:W3CDTF">2018-10-10T18:28:49Z</dcterms:created>
  <dcterms:modified xsi:type="dcterms:W3CDTF">2018-10-17T12:10:41Z</dcterms:modified>
</cp:coreProperties>
</file>